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66" r:id="rId3"/>
    <p:sldId id="268" r:id="rId4"/>
    <p:sldId id="265" r:id="rId5"/>
    <p:sldId id="270" r:id="rId6"/>
    <p:sldId id="260" r:id="rId7"/>
    <p:sldId id="269" r:id="rId8"/>
    <p:sldId id="271" r:id="rId9"/>
    <p:sldId id="278" r:id="rId10"/>
    <p:sldId id="261" r:id="rId11"/>
    <p:sldId id="273" r:id="rId12"/>
    <p:sldId id="281" r:id="rId13"/>
    <p:sldId id="275" r:id="rId14"/>
    <p:sldId id="279" r:id="rId15"/>
    <p:sldId id="262" r:id="rId16"/>
    <p:sldId id="276" r:id="rId17"/>
    <p:sldId id="280" r:id="rId18"/>
    <p:sldId id="277" r:id="rId19"/>
    <p:sldId id="263" r:id="rId20"/>
    <p:sldId id="282" r:id="rId21"/>
    <p:sldId id="285" r:id="rId22"/>
    <p:sldId id="286" r:id="rId23"/>
    <p:sldId id="284" r:id="rId24"/>
    <p:sldId id="287" r:id="rId25"/>
    <p:sldId id="288" r:id="rId26"/>
    <p:sldId id="289" r:id="rId27"/>
    <p:sldId id="294" r:id="rId28"/>
    <p:sldId id="290" r:id="rId29"/>
    <p:sldId id="291" r:id="rId30"/>
    <p:sldId id="292" r:id="rId31"/>
    <p:sldId id="295" r:id="rId32"/>
    <p:sldId id="258" r:id="rId33"/>
    <p:sldId id="293" r:id="rId34"/>
    <p:sldId id="264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A5B8F1-AC8A-31DB-1A29-3575D8D79552}" v="227" dt="2021-12-17T12:41:42.293"/>
    <p1510:client id="{6C235788-9B15-B18F-FF39-1B1C539A4E96}" v="24" dt="2021-12-17T08:58:11.081"/>
    <p1510:client id="{A349833B-31F3-4B64-823E-0514BD5F8A77}" v="3243" dt="2021-12-17T13:19:19.250"/>
    <p1510:client id="{DE3DD640-0CB0-1297-1E0E-748DBD0FC4B7}" v="1080" dt="2021-12-17T10:50:56.637"/>
    <p1510:client id="{EAE1F392-6194-E891-7E1E-971E93DF9E18}" v="838" vWet="839" dt="2021-12-16T16:17:00.411"/>
    <p1510:client id="{EB2D3B44-DAA9-64EC-6D00-869BEFC21461}" v="926" dt="2021-12-16T21:11:50.6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csáry, László" userId="S::laszlo.mocsary@telekom.com::6198e2a1-e6d5-420c-94c4-8ee754401607" providerId="AD" clId="Web-{B7ED9F11-AABE-5780-FE2F-B6A631FA25C5}"/>
    <pc:docChg chg="addSld modSld sldOrd">
      <pc:chgData name="Mocsáry, László" userId="S::laszlo.mocsary@telekom.com::6198e2a1-e6d5-420c-94c4-8ee754401607" providerId="AD" clId="Web-{B7ED9F11-AABE-5780-FE2F-B6A631FA25C5}" dt="2021-12-16T10:57:36.171" v="305" actId="20577"/>
      <pc:docMkLst>
        <pc:docMk/>
      </pc:docMkLst>
      <pc:sldChg chg="modSp">
        <pc:chgData name="Mocsáry, László" userId="S::laszlo.mocsary@telekom.com::6198e2a1-e6d5-420c-94c4-8ee754401607" providerId="AD" clId="Web-{B7ED9F11-AABE-5780-FE2F-B6A631FA25C5}" dt="2021-12-16T09:02:08.818" v="115" actId="20577"/>
        <pc:sldMkLst>
          <pc:docMk/>
          <pc:sldMk cId="2245520976" sldId="257"/>
        </pc:sldMkLst>
        <pc:spChg chg="mod">
          <ac:chgData name="Mocsáry, László" userId="S::laszlo.mocsary@telekom.com::6198e2a1-e6d5-420c-94c4-8ee754401607" providerId="AD" clId="Web-{B7ED9F11-AABE-5780-FE2F-B6A631FA25C5}" dt="2021-12-16T09:02:08.818" v="115" actId="20577"/>
          <ac:spMkLst>
            <pc:docMk/>
            <pc:sldMk cId="2245520976" sldId="257"/>
            <ac:spMk id="3" creationId="{9EFCFA2A-B21A-43A0-BDB7-EA66AA50EE4B}"/>
          </ac:spMkLst>
        </pc:spChg>
      </pc:sldChg>
      <pc:sldChg chg="modSp add replId">
        <pc:chgData name="Mocsáry, László" userId="S::laszlo.mocsary@telekom.com::6198e2a1-e6d5-420c-94c4-8ee754401607" providerId="AD" clId="Web-{B7ED9F11-AABE-5780-FE2F-B6A631FA25C5}" dt="2021-12-16T08:57:52.080" v="107" actId="20577"/>
        <pc:sldMkLst>
          <pc:docMk/>
          <pc:sldMk cId="215792641" sldId="259"/>
        </pc:sldMkLst>
        <pc:spChg chg="mod">
          <ac:chgData name="Mocsáry, László" userId="S::laszlo.mocsary@telekom.com::6198e2a1-e6d5-420c-94c4-8ee754401607" providerId="AD" clId="Web-{B7ED9F11-AABE-5780-FE2F-B6A631FA25C5}" dt="2021-12-16T08:57:52.080" v="107" actId="20577"/>
          <ac:spMkLst>
            <pc:docMk/>
            <pc:sldMk cId="215792641" sldId="259"/>
            <ac:spMk id="5" creationId="{3205C2B6-726E-4104-B667-FEF6C904BAD6}"/>
          </ac:spMkLst>
        </pc:spChg>
        <pc:spChg chg="mod">
          <ac:chgData name="Mocsáry, László" userId="S::laszlo.mocsary@telekom.com::6198e2a1-e6d5-420c-94c4-8ee754401607" providerId="AD" clId="Web-{B7ED9F11-AABE-5780-FE2F-B6A631FA25C5}" dt="2021-12-16T08:52:33.591" v="69" actId="20577"/>
          <ac:spMkLst>
            <pc:docMk/>
            <pc:sldMk cId="215792641" sldId="259"/>
            <ac:spMk id="7" creationId="{FDA1EB6A-7F9A-49F1-861D-80E6B087814E}"/>
          </ac:spMkLst>
        </pc:spChg>
      </pc:sldChg>
      <pc:sldChg chg="modSp">
        <pc:chgData name="Mocsáry, László" userId="S::laszlo.mocsary@telekom.com::6198e2a1-e6d5-420c-94c4-8ee754401607" providerId="AD" clId="Web-{B7ED9F11-AABE-5780-FE2F-B6A631FA25C5}" dt="2021-12-16T09:32:20.735" v="220" actId="20577"/>
        <pc:sldMkLst>
          <pc:docMk/>
          <pc:sldMk cId="397336032" sldId="265"/>
        </pc:sldMkLst>
        <pc:spChg chg="mod">
          <ac:chgData name="Mocsáry, László" userId="S::laszlo.mocsary@telekom.com::6198e2a1-e6d5-420c-94c4-8ee754401607" providerId="AD" clId="Web-{B7ED9F11-AABE-5780-FE2F-B6A631FA25C5}" dt="2021-12-16T09:32:20.735" v="220" actId="20577"/>
          <ac:spMkLst>
            <pc:docMk/>
            <pc:sldMk cId="397336032" sldId="265"/>
            <ac:spMk id="5" creationId="{DBA540F4-98FA-4DDE-A391-02773E48F2A2}"/>
          </ac:spMkLst>
        </pc:spChg>
      </pc:sldChg>
      <pc:sldChg chg="addSp delSp modSp new ord">
        <pc:chgData name="Mocsáry, László" userId="S::laszlo.mocsary@telekom.com::6198e2a1-e6d5-420c-94c4-8ee754401607" providerId="AD" clId="Web-{B7ED9F11-AABE-5780-FE2F-B6A631FA25C5}" dt="2021-12-16T09:28:23.669" v="182" actId="1076"/>
        <pc:sldMkLst>
          <pc:docMk/>
          <pc:sldMk cId="372415922" sldId="266"/>
        </pc:sldMkLst>
        <pc:spChg chg="mod">
          <ac:chgData name="Mocsáry, László" userId="S::laszlo.mocsary@telekom.com::6198e2a1-e6d5-420c-94c4-8ee754401607" providerId="AD" clId="Web-{B7ED9F11-AABE-5780-FE2F-B6A631FA25C5}" dt="2021-12-16T09:03:35.600" v="128" actId="20577"/>
          <ac:spMkLst>
            <pc:docMk/>
            <pc:sldMk cId="372415922" sldId="266"/>
            <ac:spMk id="2" creationId="{40592718-7D3A-4170-8878-9267BCA993FC}"/>
          </ac:spMkLst>
        </pc:spChg>
        <pc:spChg chg="mod">
          <ac:chgData name="Mocsáry, László" userId="S::laszlo.mocsary@telekom.com::6198e2a1-e6d5-420c-94c4-8ee754401607" providerId="AD" clId="Web-{B7ED9F11-AABE-5780-FE2F-B6A631FA25C5}" dt="2021-12-16T09:15:54.955" v="172" actId="20577"/>
          <ac:spMkLst>
            <pc:docMk/>
            <pc:sldMk cId="372415922" sldId="266"/>
            <ac:spMk id="3" creationId="{1D4532C3-1957-4E07-91F6-9CB757E2699E}"/>
          </ac:spMkLst>
        </pc:spChg>
        <pc:spChg chg="del mod">
          <ac:chgData name="Mocsáry, László" userId="S::laszlo.mocsary@telekom.com::6198e2a1-e6d5-420c-94c4-8ee754401607" providerId="AD" clId="Web-{B7ED9F11-AABE-5780-FE2F-B6A631FA25C5}" dt="2021-12-16T09:22:56.258" v="173"/>
          <ac:spMkLst>
            <pc:docMk/>
            <pc:sldMk cId="372415922" sldId="266"/>
            <ac:spMk id="4" creationId="{F77E4BB7-FEFF-465A-9901-71A5351FAC9D}"/>
          </ac:spMkLst>
        </pc:spChg>
        <pc:spChg chg="add del mod">
          <ac:chgData name="Mocsáry, László" userId="S::laszlo.mocsary@telekom.com::6198e2a1-e6d5-420c-94c4-8ee754401607" providerId="AD" clId="Web-{B7ED9F11-AABE-5780-FE2F-B6A631FA25C5}" dt="2021-12-16T09:25:28.338" v="177"/>
          <ac:spMkLst>
            <pc:docMk/>
            <pc:sldMk cId="372415922" sldId="266"/>
            <ac:spMk id="7" creationId="{B7E9A485-784C-4A98-90A1-5A3DB133DAEE}"/>
          </ac:spMkLst>
        </pc:spChg>
        <pc:picChg chg="add del mod ord">
          <ac:chgData name="Mocsáry, László" userId="S::laszlo.mocsary@telekom.com::6198e2a1-e6d5-420c-94c4-8ee754401607" providerId="AD" clId="Web-{B7ED9F11-AABE-5780-FE2F-B6A631FA25C5}" dt="2021-12-16T09:25:25.244" v="176"/>
          <ac:picMkLst>
            <pc:docMk/>
            <pc:sldMk cId="372415922" sldId="266"/>
            <ac:picMk id="5" creationId="{0787EE10-8E3F-4CF5-A9CF-DDDB11B2071C}"/>
          </ac:picMkLst>
        </pc:picChg>
        <pc:picChg chg="add mod ord">
          <ac:chgData name="Mocsáry, László" userId="S::laszlo.mocsary@telekom.com::6198e2a1-e6d5-420c-94c4-8ee754401607" providerId="AD" clId="Web-{B7ED9F11-AABE-5780-FE2F-B6A631FA25C5}" dt="2021-12-16T09:28:23.669" v="182" actId="1076"/>
          <ac:picMkLst>
            <pc:docMk/>
            <pc:sldMk cId="372415922" sldId="266"/>
            <ac:picMk id="8" creationId="{930268DF-E749-42E9-9B32-9288874D0D86}"/>
          </ac:picMkLst>
        </pc:picChg>
      </pc:sldChg>
      <pc:sldChg chg="modSp">
        <pc:chgData name="Mocsáry, László" userId="S::laszlo.mocsary@telekom.com::6198e2a1-e6d5-420c-94c4-8ee754401607" providerId="AD" clId="Web-{B7ED9F11-AABE-5780-FE2F-B6A631FA25C5}" dt="2021-12-16T10:32:40.908" v="249" actId="20577"/>
        <pc:sldMkLst>
          <pc:docMk/>
          <pc:sldMk cId="2291137094" sldId="268"/>
        </pc:sldMkLst>
        <pc:spChg chg="mod">
          <ac:chgData name="Mocsáry, László" userId="S::laszlo.mocsary@telekom.com::6198e2a1-e6d5-420c-94c4-8ee754401607" providerId="AD" clId="Web-{B7ED9F11-AABE-5780-FE2F-B6A631FA25C5}" dt="2021-12-16T10:32:40.908" v="249" actId="20577"/>
          <ac:spMkLst>
            <pc:docMk/>
            <pc:sldMk cId="2291137094" sldId="268"/>
            <ac:spMk id="5" creationId="{DBA540F4-98FA-4DDE-A391-02773E48F2A2}"/>
          </ac:spMkLst>
        </pc:spChg>
      </pc:sldChg>
      <pc:sldChg chg="modSp">
        <pc:chgData name="Mocsáry, László" userId="S::laszlo.mocsary@telekom.com::6198e2a1-e6d5-420c-94c4-8ee754401607" providerId="AD" clId="Web-{B7ED9F11-AABE-5780-FE2F-B6A631FA25C5}" dt="2021-12-16T10:33:51.053" v="298" actId="20577"/>
        <pc:sldMkLst>
          <pc:docMk/>
          <pc:sldMk cId="3972632959" sldId="269"/>
        </pc:sldMkLst>
        <pc:spChg chg="mod">
          <ac:chgData name="Mocsáry, László" userId="S::laszlo.mocsary@telekom.com::6198e2a1-e6d5-420c-94c4-8ee754401607" providerId="AD" clId="Web-{B7ED9F11-AABE-5780-FE2F-B6A631FA25C5}" dt="2021-12-16T10:33:51.053" v="298" actId="20577"/>
          <ac:spMkLst>
            <pc:docMk/>
            <pc:sldMk cId="3972632959" sldId="269"/>
            <ac:spMk id="12" creationId="{9403FB6A-AD71-4FA8-85A1-8307CE1525BB}"/>
          </ac:spMkLst>
        </pc:spChg>
      </pc:sldChg>
      <pc:sldChg chg="modSp">
        <pc:chgData name="Mocsáry, László" userId="S::laszlo.mocsary@telekom.com::6198e2a1-e6d5-420c-94c4-8ee754401607" providerId="AD" clId="Web-{B7ED9F11-AABE-5780-FE2F-B6A631FA25C5}" dt="2021-12-16T10:57:36.171" v="305" actId="20577"/>
        <pc:sldMkLst>
          <pc:docMk/>
          <pc:sldMk cId="1189027395" sldId="270"/>
        </pc:sldMkLst>
        <pc:spChg chg="mod">
          <ac:chgData name="Mocsáry, László" userId="S::laszlo.mocsary@telekom.com::6198e2a1-e6d5-420c-94c4-8ee754401607" providerId="AD" clId="Web-{B7ED9F11-AABE-5780-FE2F-B6A631FA25C5}" dt="2021-12-16T10:57:36.171" v="305" actId="20577"/>
          <ac:spMkLst>
            <pc:docMk/>
            <pc:sldMk cId="1189027395" sldId="270"/>
            <ac:spMk id="4" creationId="{3339158A-8174-4961-B50F-5E92BEE4DBB1}"/>
          </ac:spMkLst>
        </pc:spChg>
      </pc:sldChg>
    </pc:docChg>
  </pc:docChgLst>
  <pc:docChgLst>
    <pc:chgData name="Mocsáry, László" userId="S::laszlo.mocsary@telekom.com::6198e2a1-e6d5-420c-94c4-8ee754401607" providerId="AD" clId="Web-{19A5B8F1-AC8A-31DB-1A29-3575D8D79552}"/>
    <pc:docChg chg="addSld delSld modSld sldOrd">
      <pc:chgData name="Mocsáry, László" userId="S::laszlo.mocsary@telekom.com::6198e2a1-e6d5-420c-94c4-8ee754401607" providerId="AD" clId="Web-{19A5B8F1-AC8A-31DB-1A29-3575D8D79552}" dt="2021-12-17T12:41:42.293" v="223" actId="20577"/>
      <pc:docMkLst>
        <pc:docMk/>
      </pc:docMkLst>
      <pc:sldChg chg="modSp">
        <pc:chgData name="Mocsáry, László" userId="S::laszlo.mocsary@telekom.com::6198e2a1-e6d5-420c-94c4-8ee754401607" providerId="AD" clId="Web-{19A5B8F1-AC8A-31DB-1A29-3575D8D79552}" dt="2021-12-17T12:41:42.293" v="223" actId="20577"/>
        <pc:sldMkLst>
          <pc:docMk/>
          <pc:sldMk cId="3182015864" sldId="258"/>
        </pc:sldMkLst>
        <pc:spChg chg="mod">
          <ac:chgData name="Mocsáry, László" userId="S::laszlo.mocsary@telekom.com::6198e2a1-e6d5-420c-94c4-8ee754401607" providerId="AD" clId="Web-{19A5B8F1-AC8A-31DB-1A29-3575D8D79552}" dt="2021-12-17T12:30:58.959" v="196" actId="20577"/>
          <ac:spMkLst>
            <pc:docMk/>
            <pc:sldMk cId="3182015864" sldId="258"/>
            <ac:spMk id="2" creationId="{07842FC6-AA64-41A3-A5DB-8A4A002CD7BA}"/>
          </ac:spMkLst>
        </pc:spChg>
        <pc:spChg chg="mod">
          <ac:chgData name="Mocsáry, László" userId="S::laszlo.mocsary@telekom.com::6198e2a1-e6d5-420c-94c4-8ee754401607" providerId="AD" clId="Web-{19A5B8F1-AC8A-31DB-1A29-3575D8D79552}" dt="2021-12-17T12:41:42.293" v="223" actId="20577"/>
          <ac:spMkLst>
            <pc:docMk/>
            <pc:sldMk cId="3182015864" sldId="258"/>
            <ac:spMk id="3" creationId="{344C0C5F-4EDD-4679-9D83-E87421B2F7C9}"/>
          </ac:spMkLst>
        </pc:spChg>
      </pc:sldChg>
      <pc:sldChg chg="modSp ord">
        <pc:chgData name="Mocsáry, László" userId="S::laszlo.mocsary@telekom.com::6198e2a1-e6d5-420c-94c4-8ee754401607" providerId="AD" clId="Web-{19A5B8F1-AC8A-31DB-1A29-3575D8D79552}" dt="2021-12-17T12:35:35.618" v="216" actId="20577"/>
        <pc:sldMkLst>
          <pc:docMk/>
          <pc:sldMk cId="2767393279" sldId="264"/>
        </pc:sldMkLst>
        <pc:spChg chg="mod">
          <ac:chgData name="Mocsáry, László" userId="S::laszlo.mocsary@telekom.com::6198e2a1-e6d5-420c-94c4-8ee754401607" providerId="AD" clId="Web-{19A5B8F1-AC8A-31DB-1A29-3575D8D79552}" dt="2021-12-17T12:35:35.618" v="216" actId="20577"/>
          <ac:spMkLst>
            <pc:docMk/>
            <pc:sldMk cId="2767393279" sldId="264"/>
            <ac:spMk id="2" creationId="{CEF94949-9486-4368-B032-E02CFAD6B229}"/>
          </ac:spMkLst>
        </pc:spChg>
      </pc:sldChg>
      <pc:sldChg chg="new del ord">
        <pc:chgData name="Mocsáry, László" userId="S::laszlo.mocsary@telekom.com::6198e2a1-e6d5-420c-94c4-8ee754401607" providerId="AD" clId="Web-{19A5B8F1-AC8A-31DB-1A29-3575D8D79552}" dt="2021-12-17T12:27:43.113" v="193"/>
        <pc:sldMkLst>
          <pc:docMk/>
          <pc:sldMk cId="2822722579" sldId="291"/>
        </pc:sldMkLst>
      </pc:sldChg>
    </pc:docChg>
  </pc:docChgLst>
  <pc:docChgLst>
    <pc:chgData name="Mocsáry, László" userId="S::laszlo.mocsary@telekom.com::6198e2a1-e6d5-420c-94c4-8ee754401607" providerId="AD" clId="Web-{994E1FA0-03E4-415F-ADFB-CA83E87F985D}"/>
    <pc:docChg chg="modSld">
      <pc:chgData name="Mocsáry, László" userId="S::laszlo.mocsary@telekom.com::6198e2a1-e6d5-420c-94c4-8ee754401607" providerId="AD" clId="Web-{994E1FA0-03E4-415F-ADFB-CA83E87F985D}" dt="2021-12-16T08:36:55.262" v="28" actId="20577"/>
      <pc:docMkLst>
        <pc:docMk/>
      </pc:docMkLst>
      <pc:sldChg chg="modSp">
        <pc:chgData name="Mocsáry, László" userId="S::laszlo.mocsary@telekom.com::6198e2a1-e6d5-420c-94c4-8ee754401607" providerId="AD" clId="Web-{994E1FA0-03E4-415F-ADFB-CA83E87F985D}" dt="2021-12-16T08:36:55.262" v="28" actId="20577"/>
        <pc:sldMkLst>
          <pc:docMk/>
          <pc:sldMk cId="1424913761" sldId="256"/>
        </pc:sldMkLst>
        <pc:spChg chg="mod">
          <ac:chgData name="Mocsáry, László" userId="S::laszlo.mocsary@telekom.com::6198e2a1-e6d5-420c-94c4-8ee754401607" providerId="AD" clId="Web-{994E1FA0-03E4-415F-ADFB-CA83E87F985D}" dt="2021-12-16T08:36:28.213" v="15" actId="14100"/>
          <ac:spMkLst>
            <pc:docMk/>
            <pc:sldMk cId="1424913761" sldId="256"/>
            <ac:spMk id="2" creationId="{75F5B7DB-BC6A-45B0-A430-6F993A51ED0F}"/>
          </ac:spMkLst>
        </pc:spChg>
        <pc:spChg chg="mod">
          <ac:chgData name="Mocsáry, László" userId="S::laszlo.mocsary@telekom.com::6198e2a1-e6d5-420c-94c4-8ee754401607" providerId="AD" clId="Web-{994E1FA0-03E4-415F-ADFB-CA83E87F985D}" dt="2021-12-16T08:36:55.262" v="28" actId="20577"/>
          <ac:spMkLst>
            <pc:docMk/>
            <pc:sldMk cId="1424913761" sldId="256"/>
            <ac:spMk id="3" creationId="{465B04EA-DC61-423C-9955-02099F6117B5}"/>
          </ac:spMkLst>
        </pc:spChg>
      </pc:sldChg>
    </pc:docChg>
  </pc:docChgLst>
  <pc:docChgLst>
    <pc:chgData name="Mocsáry, László" userId="S::laszlo.mocsary@telekom.com::6198e2a1-e6d5-420c-94c4-8ee754401607" providerId="AD" clId="Web-{6C235788-9B15-B18F-FF39-1B1C539A4E96}"/>
    <pc:docChg chg="modSld sldOrd">
      <pc:chgData name="Mocsáry, László" userId="S::laszlo.mocsary@telekom.com::6198e2a1-e6d5-420c-94c4-8ee754401607" providerId="AD" clId="Web-{6C235788-9B15-B18F-FF39-1B1C539A4E96}" dt="2021-12-17T08:58:11.081" v="22"/>
      <pc:docMkLst>
        <pc:docMk/>
      </pc:docMkLst>
      <pc:sldChg chg="mod modShow">
        <pc:chgData name="Mocsáry, László" userId="S::laszlo.mocsary@telekom.com::6198e2a1-e6d5-420c-94c4-8ee754401607" providerId="AD" clId="Web-{6C235788-9B15-B18F-FF39-1B1C539A4E96}" dt="2021-12-17T08:55:47.736" v="4"/>
        <pc:sldMkLst>
          <pc:docMk/>
          <pc:sldMk cId="389645604" sldId="276"/>
        </pc:sldMkLst>
      </pc:sldChg>
      <pc:sldChg chg="ord">
        <pc:chgData name="Mocsáry, László" userId="S::laszlo.mocsary@telekom.com::6198e2a1-e6d5-420c-94c4-8ee754401607" providerId="AD" clId="Web-{6C235788-9B15-B18F-FF39-1B1C539A4E96}" dt="2021-12-17T08:58:11.081" v="22"/>
        <pc:sldMkLst>
          <pc:docMk/>
          <pc:sldMk cId="789217556" sldId="277"/>
        </pc:sldMkLst>
      </pc:sldChg>
      <pc:sldChg chg="modSp">
        <pc:chgData name="Mocsáry, László" userId="S::laszlo.mocsary@telekom.com::6198e2a1-e6d5-420c-94c4-8ee754401607" providerId="AD" clId="Web-{6C235788-9B15-B18F-FF39-1B1C539A4E96}" dt="2021-12-17T08:56:29.815" v="21" actId="20577"/>
        <pc:sldMkLst>
          <pc:docMk/>
          <pc:sldMk cId="3305159898" sldId="280"/>
        </pc:sldMkLst>
        <pc:spChg chg="mod">
          <ac:chgData name="Mocsáry, László" userId="S::laszlo.mocsary@telekom.com::6198e2a1-e6d5-420c-94c4-8ee754401607" providerId="AD" clId="Web-{6C235788-9B15-B18F-FF39-1B1C539A4E96}" dt="2021-12-17T08:56:29.815" v="21" actId="20577"/>
          <ac:spMkLst>
            <pc:docMk/>
            <pc:sldMk cId="3305159898" sldId="280"/>
            <ac:spMk id="4" creationId="{3339158A-8174-4961-B50F-5E92BEE4DBB1}"/>
          </ac:spMkLst>
        </pc:spChg>
        <pc:spChg chg="mod">
          <ac:chgData name="Mocsáry, László" userId="S::laszlo.mocsary@telekom.com::6198e2a1-e6d5-420c-94c4-8ee754401607" providerId="AD" clId="Web-{6C235788-9B15-B18F-FF39-1B1C539A4E96}" dt="2021-12-17T08:55:29.158" v="3" actId="14100"/>
          <ac:spMkLst>
            <pc:docMk/>
            <pc:sldMk cId="3305159898" sldId="280"/>
            <ac:spMk id="15" creationId="{75B3EB02-CE61-4AF4-B1D3-F68106A0DE8B}"/>
          </ac:spMkLst>
        </pc:spChg>
      </pc:sldChg>
    </pc:docChg>
  </pc:docChgLst>
  <pc:docChgLst>
    <pc:chgData name="Ivanov, Peter" userId="53bc7e4a-f13d-4740-b3d8-f7fa1b2c4686" providerId="ADAL" clId="{A349833B-31F3-4B64-823E-0514BD5F8A77}"/>
    <pc:docChg chg="undo redo custSel addSld delSld modSld sldOrd">
      <pc:chgData name="Ivanov, Peter" userId="53bc7e4a-f13d-4740-b3d8-f7fa1b2c4686" providerId="ADAL" clId="{A349833B-31F3-4B64-823E-0514BD5F8A77}" dt="2021-12-17T13:19:19.250" v="4013" actId="20577"/>
      <pc:docMkLst>
        <pc:docMk/>
      </pc:docMkLst>
      <pc:sldChg chg="addSp delSp modSp del mod setBg setClrOvrMap delDesignElem">
        <pc:chgData name="Ivanov, Peter" userId="53bc7e4a-f13d-4740-b3d8-f7fa1b2c4686" providerId="ADAL" clId="{A349833B-31F3-4B64-823E-0514BD5F8A77}" dt="2021-12-16T08:58:00.203" v="264" actId="47"/>
        <pc:sldMkLst>
          <pc:docMk/>
          <pc:sldMk cId="1424913761" sldId="256"/>
        </pc:sldMkLst>
        <pc:spChg chg="del mod ord">
          <ac:chgData name="Ivanov, Peter" userId="53bc7e4a-f13d-4740-b3d8-f7fa1b2c4686" providerId="ADAL" clId="{A349833B-31F3-4B64-823E-0514BD5F8A77}" dt="2021-12-16T08:38:17.680" v="82" actId="478"/>
          <ac:spMkLst>
            <pc:docMk/>
            <pc:sldMk cId="1424913761" sldId="256"/>
            <ac:spMk id="2" creationId="{75F5B7DB-BC6A-45B0-A430-6F993A51ED0F}"/>
          </ac:spMkLst>
        </pc:spChg>
        <pc:spChg chg="del mod">
          <ac:chgData name="Ivanov, Peter" userId="53bc7e4a-f13d-4740-b3d8-f7fa1b2c4686" providerId="ADAL" clId="{A349833B-31F3-4B64-823E-0514BD5F8A77}" dt="2021-12-16T08:37:29.170" v="23" actId="478"/>
          <ac:spMkLst>
            <pc:docMk/>
            <pc:sldMk cId="1424913761" sldId="256"/>
            <ac:spMk id="3" creationId="{465B04EA-DC61-423C-9955-02099F6117B5}"/>
          </ac:spMkLst>
        </pc:spChg>
        <pc:spChg chg="add mod ord">
          <ac:chgData name="Ivanov, Peter" userId="53bc7e4a-f13d-4740-b3d8-f7fa1b2c4686" providerId="ADAL" clId="{A349833B-31F3-4B64-823E-0514BD5F8A77}" dt="2021-12-16T08:39:09.194" v="138" actId="26606"/>
          <ac:spMkLst>
            <pc:docMk/>
            <pc:sldMk cId="1424913761" sldId="256"/>
            <ac:spMk id="5" creationId="{3205C2B6-726E-4104-B667-FEF6C904BAD6}"/>
          </ac:spMkLst>
        </pc:spChg>
        <pc:spChg chg="add mod">
          <ac:chgData name="Ivanov, Peter" userId="53bc7e4a-f13d-4740-b3d8-f7fa1b2c4686" providerId="ADAL" clId="{A349833B-31F3-4B64-823E-0514BD5F8A77}" dt="2021-12-16T08:43:58.785" v="180" actId="20577"/>
          <ac:spMkLst>
            <pc:docMk/>
            <pc:sldMk cId="1424913761" sldId="256"/>
            <ac:spMk id="7" creationId="{FDA1EB6A-7F9A-49F1-861D-80E6B087814E}"/>
          </ac:spMkLst>
        </pc:spChg>
        <pc:spChg chg="add del">
          <ac:chgData name="Ivanov, Peter" userId="53bc7e4a-f13d-4740-b3d8-f7fa1b2c4686" providerId="ADAL" clId="{A349833B-31F3-4B64-823E-0514BD5F8A77}" dt="2021-12-16T08:35:06.055" v="1" actId="26606"/>
          <ac:spMkLst>
            <pc:docMk/>
            <pc:sldMk cId="1424913761" sldId="256"/>
            <ac:spMk id="8" creationId="{D278ADA9-6383-4BDD-80D2-8899A402687B}"/>
          </ac:spMkLst>
        </pc:spChg>
        <pc:spChg chg="add del">
          <ac:chgData name="Ivanov, Peter" userId="53bc7e4a-f13d-4740-b3d8-f7fa1b2c4686" providerId="ADAL" clId="{A349833B-31F3-4B64-823E-0514BD5F8A77}" dt="2021-12-16T08:39:04.230" v="135" actId="26606"/>
          <ac:spMkLst>
            <pc:docMk/>
            <pc:sldMk cId="1424913761" sldId="256"/>
            <ac:spMk id="9" creationId="{8C6E698C-8155-4B8B-BDC9-B7299772B509}"/>
          </ac:spMkLst>
        </pc:spChg>
        <pc:spChg chg="add del">
          <ac:chgData name="Ivanov, Peter" userId="53bc7e4a-f13d-4740-b3d8-f7fa1b2c4686" providerId="ADAL" clId="{A349833B-31F3-4B64-823E-0514BD5F8A77}" dt="2021-12-16T08:35:06.055" v="1" actId="26606"/>
          <ac:spMkLst>
            <pc:docMk/>
            <pc:sldMk cId="1424913761" sldId="256"/>
            <ac:spMk id="10" creationId="{484B7147-B0F6-40ED-B5A2-FF72BC8198B6}"/>
          </ac:spMkLst>
        </pc:spChg>
        <pc:spChg chg="add del">
          <ac:chgData name="Ivanov, Peter" userId="53bc7e4a-f13d-4740-b3d8-f7fa1b2c4686" providerId="ADAL" clId="{A349833B-31F3-4B64-823E-0514BD5F8A77}" dt="2021-12-16T08:35:06.055" v="1" actId="26606"/>
          <ac:spMkLst>
            <pc:docMk/>
            <pc:sldMk cId="1424913761" sldId="256"/>
            <ac:spMk id="12" creationId="{B36D2DE0-0628-4A9A-A59D-7BA8B5EB3022}"/>
          </ac:spMkLst>
        </pc:spChg>
        <pc:spChg chg="add del">
          <ac:chgData name="Ivanov, Peter" userId="53bc7e4a-f13d-4740-b3d8-f7fa1b2c4686" providerId="ADAL" clId="{A349833B-31F3-4B64-823E-0514BD5F8A77}" dt="2021-12-16T08:39:04.230" v="135" actId="26606"/>
          <ac:spMkLst>
            <pc:docMk/>
            <pc:sldMk cId="1424913761" sldId="256"/>
            <ac:spMk id="13" creationId="{8A549DE7-671D-4575-AF43-858FD99981CF}"/>
          </ac:spMkLst>
        </pc:spChg>
        <pc:spChg chg="add del">
          <ac:chgData name="Ivanov, Peter" userId="53bc7e4a-f13d-4740-b3d8-f7fa1b2c4686" providerId="ADAL" clId="{A349833B-31F3-4B64-823E-0514BD5F8A77}" dt="2021-12-16T08:35:06.055" v="1" actId="26606"/>
          <ac:spMkLst>
            <pc:docMk/>
            <pc:sldMk cId="1424913761" sldId="256"/>
            <ac:spMk id="14" creationId="{48E405C9-94BE-41DA-928C-DEC9A8550E9F}"/>
          </ac:spMkLst>
        </pc:spChg>
        <pc:spChg chg="add del">
          <ac:chgData name="Ivanov, Peter" userId="53bc7e4a-f13d-4740-b3d8-f7fa1b2c4686" providerId="ADAL" clId="{A349833B-31F3-4B64-823E-0514BD5F8A77}" dt="2021-12-16T08:39:04.230" v="135" actId="26606"/>
          <ac:spMkLst>
            <pc:docMk/>
            <pc:sldMk cId="1424913761" sldId="256"/>
            <ac:spMk id="15" creationId="{C22D9B36-9BE7-472B-8808-7E0D6810738F}"/>
          </ac:spMkLst>
        </pc:spChg>
        <pc:spChg chg="add del">
          <ac:chgData name="Ivanov, Peter" userId="53bc7e4a-f13d-4740-b3d8-f7fa1b2c4686" providerId="ADAL" clId="{A349833B-31F3-4B64-823E-0514BD5F8A77}" dt="2021-12-16T08:35:06.055" v="1" actId="26606"/>
          <ac:spMkLst>
            <pc:docMk/>
            <pc:sldMk cId="1424913761" sldId="256"/>
            <ac:spMk id="16" creationId="{D2091A72-D5BB-42AC-8FD3-F7747D90861E}"/>
          </ac:spMkLst>
        </pc:spChg>
        <pc:spChg chg="add del">
          <ac:chgData name="Ivanov, Peter" userId="53bc7e4a-f13d-4740-b3d8-f7fa1b2c4686" providerId="ADAL" clId="{A349833B-31F3-4B64-823E-0514BD5F8A77}" dt="2021-12-16T08:39:09.188" v="137" actId="26606"/>
          <ac:spMkLst>
            <pc:docMk/>
            <pc:sldMk cId="1424913761" sldId="256"/>
            <ac:spMk id="17" creationId="{8C6E698C-8155-4B8B-BDC9-B7299772B509}"/>
          </ac:spMkLst>
        </pc:spChg>
        <pc:spChg chg="add del">
          <ac:chgData name="Ivanov, Peter" userId="53bc7e4a-f13d-4740-b3d8-f7fa1b2c4686" providerId="ADAL" clId="{A349833B-31F3-4B64-823E-0514BD5F8A77}" dt="2021-12-16T08:35:06.055" v="1" actId="26606"/>
          <ac:spMkLst>
            <pc:docMk/>
            <pc:sldMk cId="1424913761" sldId="256"/>
            <ac:spMk id="18" creationId="{6ED12BFC-A737-46AF-8411-481112D54B0C}"/>
          </ac:spMkLst>
        </pc:spChg>
        <pc:spChg chg="add del">
          <ac:chgData name="Ivanov, Peter" userId="53bc7e4a-f13d-4740-b3d8-f7fa1b2c4686" providerId="ADAL" clId="{A349833B-31F3-4B64-823E-0514BD5F8A77}" dt="2021-12-16T08:35:09.389" v="3" actId="26606"/>
          <ac:spMkLst>
            <pc:docMk/>
            <pc:sldMk cId="1424913761" sldId="256"/>
            <ac:spMk id="20" creationId="{1849CA57-76BD-4CF2-80BA-D7A46A01B7B1}"/>
          </ac:spMkLst>
        </pc:spChg>
        <pc:spChg chg="add del">
          <ac:chgData name="Ivanov, Peter" userId="53bc7e4a-f13d-4740-b3d8-f7fa1b2c4686" providerId="ADAL" clId="{A349833B-31F3-4B64-823E-0514BD5F8A77}" dt="2021-12-16T08:35:09.389" v="3" actId="26606"/>
          <ac:spMkLst>
            <pc:docMk/>
            <pc:sldMk cId="1424913761" sldId="256"/>
            <ac:spMk id="21" creationId="{88294908-8B00-4F58-BBBA-20F71A40AA9E}"/>
          </ac:spMkLst>
        </pc:spChg>
        <pc:spChg chg="add del">
          <ac:chgData name="Ivanov, Peter" userId="53bc7e4a-f13d-4740-b3d8-f7fa1b2c4686" providerId="ADAL" clId="{A349833B-31F3-4B64-823E-0514BD5F8A77}" dt="2021-12-16T08:35:09.389" v="3" actId="26606"/>
          <ac:spMkLst>
            <pc:docMk/>
            <pc:sldMk cId="1424913761" sldId="256"/>
            <ac:spMk id="22" creationId="{35E9085E-E730-4768-83D4-6CB7E9897153}"/>
          </ac:spMkLst>
        </pc:spChg>
        <pc:spChg chg="add del">
          <ac:chgData name="Ivanov, Peter" userId="53bc7e4a-f13d-4740-b3d8-f7fa1b2c4686" providerId="ADAL" clId="{A349833B-31F3-4B64-823E-0514BD5F8A77}" dt="2021-12-16T08:35:09.389" v="3" actId="26606"/>
          <ac:spMkLst>
            <pc:docMk/>
            <pc:sldMk cId="1424913761" sldId="256"/>
            <ac:spMk id="23" creationId="{4364C879-1404-4203-8E9D-CC5DE0A621A2}"/>
          </ac:spMkLst>
        </pc:spChg>
        <pc:spChg chg="add del">
          <ac:chgData name="Ivanov, Peter" userId="53bc7e4a-f13d-4740-b3d8-f7fa1b2c4686" providerId="ADAL" clId="{A349833B-31F3-4B64-823E-0514BD5F8A77}" dt="2021-12-16T08:35:09.389" v="3" actId="26606"/>
          <ac:spMkLst>
            <pc:docMk/>
            <pc:sldMk cId="1424913761" sldId="256"/>
            <ac:spMk id="24" creationId="{973272FE-A474-4CAE-8CA2-BCC8B476C3F4}"/>
          </ac:spMkLst>
        </pc:spChg>
        <pc:spChg chg="add del">
          <ac:chgData name="Ivanov, Peter" userId="53bc7e4a-f13d-4740-b3d8-f7fa1b2c4686" providerId="ADAL" clId="{A349833B-31F3-4B64-823E-0514BD5F8A77}" dt="2021-12-16T08:35:09.389" v="3" actId="26606"/>
          <ac:spMkLst>
            <pc:docMk/>
            <pc:sldMk cId="1424913761" sldId="256"/>
            <ac:spMk id="25" creationId="{84617302-4B0D-4351-A6BB-6F0930D943AC}"/>
          </ac:spMkLst>
        </pc:spChg>
        <pc:spChg chg="add del">
          <ac:chgData name="Ivanov, Peter" userId="53bc7e4a-f13d-4740-b3d8-f7fa1b2c4686" providerId="ADAL" clId="{A349833B-31F3-4B64-823E-0514BD5F8A77}" dt="2021-12-16T08:35:09.389" v="3" actId="26606"/>
          <ac:spMkLst>
            <pc:docMk/>
            <pc:sldMk cId="1424913761" sldId="256"/>
            <ac:spMk id="26" creationId="{E07981EA-05A6-437C-88D7-B377B92B031D}"/>
          </ac:spMkLst>
        </pc:spChg>
        <pc:spChg chg="add del">
          <ac:chgData name="Ivanov, Peter" userId="53bc7e4a-f13d-4740-b3d8-f7fa1b2c4686" providerId="ADAL" clId="{A349833B-31F3-4B64-823E-0514BD5F8A77}" dt="2021-12-16T08:35:09.389" v="3" actId="26606"/>
          <ac:spMkLst>
            <pc:docMk/>
            <pc:sldMk cId="1424913761" sldId="256"/>
            <ac:spMk id="27" creationId="{DA2C7802-C2E0-4218-8F89-8DD7CCD2CD1C}"/>
          </ac:spMkLst>
        </pc:spChg>
        <pc:spChg chg="add del">
          <ac:chgData name="Ivanov, Peter" userId="53bc7e4a-f13d-4740-b3d8-f7fa1b2c4686" providerId="ADAL" clId="{A349833B-31F3-4B64-823E-0514BD5F8A77}" dt="2021-12-16T08:35:09.389" v="3" actId="26606"/>
          <ac:spMkLst>
            <pc:docMk/>
            <pc:sldMk cId="1424913761" sldId="256"/>
            <ac:spMk id="28" creationId="{15E3C750-986E-4769-B1AE-49289FBEE757}"/>
          </ac:spMkLst>
        </pc:spChg>
        <pc:spChg chg="add del">
          <ac:chgData name="Ivanov, Peter" userId="53bc7e4a-f13d-4740-b3d8-f7fa1b2c4686" providerId="ADAL" clId="{A349833B-31F3-4B64-823E-0514BD5F8A77}" dt="2021-12-16T08:35:09.389" v="3" actId="26606"/>
          <ac:spMkLst>
            <pc:docMk/>
            <pc:sldMk cId="1424913761" sldId="256"/>
            <ac:spMk id="29" creationId="{A6D7111A-21E5-4EE9-8A78-10E5530F0116}"/>
          </ac:spMkLst>
        </pc:spChg>
        <pc:spChg chg="add del">
          <ac:chgData name="Ivanov, Peter" userId="53bc7e4a-f13d-4740-b3d8-f7fa1b2c4686" providerId="ADAL" clId="{A349833B-31F3-4B64-823E-0514BD5F8A77}" dt="2021-12-16T08:35:09.389" v="3" actId="26606"/>
          <ac:spMkLst>
            <pc:docMk/>
            <pc:sldMk cId="1424913761" sldId="256"/>
            <ac:spMk id="30" creationId="{A3969E80-A77B-49FC-9122-D89AFD5EE118}"/>
          </ac:spMkLst>
        </pc:spChg>
        <pc:spChg chg="add del">
          <ac:chgData name="Ivanov, Peter" userId="53bc7e4a-f13d-4740-b3d8-f7fa1b2c4686" providerId="ADAL" clId="{A349833B-31F3-4B64-823E-0514BD5F8A77}" dt="2021-12-16T08:35:16.568" v="11" actId="26606"/>
          <ac:spMkLst>
            <pc:docMk/>
            <pc:sldMk cId="1424913761" sldId="256"/>
            <ac:spMk id="31" creationId="{033BC44A-0661-43B4-9C14-FD5963C226AE}"/>
          </ac:spMkLst>
        </pc:spChg>
        <pc:spChg chg="add del">
          <ac:chgData name="Ivanov, Peter" userId="53bc7e4a-f13d-4740-b3d8-f7fa1b2c4686" providerId="ADAL" clId="{A349833B-31F3-4B64-823E-0514BD5F8A77}" dt="2021-12-16T08:35:11.367" v="5" actId="26606"/>
          <ac:spMkLst>
            <pc:docMk/>
            <pc:sldMk cId="1424913761" sldId="256"/>
            <ac:spMk id="32" creationId="{6F5A5072-7B47-4D32-B52A-4EBBF590B8A5}"/>
          </ac:spMkLst>
        </pc:spChg>
        <pc:spChg chg="add del">
          <ac:chgData name="Ivanov, Peter" userId="53bc7e4a-f13d-4740-b3d8-f7fa1b2c4686" providerId="ADAL" clId="{A349833B-31F3-4B64-823E-0514BD5F8A77}" dt="2021-12-16T08:35:11.367" v="5" actId="26606"/>
          <ac:spMkLst>
            <pc:docMk/>
            <pc:sldMk cId="1424913761" sldId="256"/>
            <ac:spMk id="33" creationId="{9715DAF0-AE1B-46C9-8A6B-DB2AA05AB91D}"/>
          </ac:spMkLst>
        </pc:spChg>
        <pc:spChg chg="add del">
          <ac:chgData name="Ivanov, Peter" userId="53bc7e4a-f13d-4740-b3d8-f7fa1b2c4686" providerId="ADAL" clId="{A349833B-31F3-4B64-823E-0514BD5F8A77}" dt="2021-12-16T08:35:11.367" v="5" actId="26606"/>
          <ac:spMkLst>
            <pc:docMk/>
            <pc:sldMk cId="1424913761" sldId="256"/>
            <ac:spMk id="34" creationId="{6016219D-510E-4184-9090-6D5578A87BD1}"/>
          </ac:spMkLst>
        </pc:spChg>
        <pc:spChg chg="add del">
          <ac:chgData name="Ivanov, Peter" userId="53bc7e4a-f13d-4740-b3d8-f7fa1b2c4686" providerId="ADAL" clId="{A349833B-31F3-4B64-823E-0514BD5F8A77}" dt="2021-12-16T08:35:11.367" v="5" actId="26606"/>
          <ac:spMkLst>
            <pc:docMk/>
            <pc:sldMk cId="1424913761" sldId="256"/>
            <ac:spMk id="35" creationId="{AFF4A713-7B75-4B21-90D7-5AB19547C728}"/>
          </ac:spMkLst>
        </pc:spChg>
        <pc:spChg chg="add del">
          <ac:chgData name="Ivanov, Peter" userId="53bc7e4a-f13d-4740-b3d8-f7fa1b2c4686" providerId="ADAL" clId="{A349833B-31F3-4B64-823E-0514BD5F8A77}" dt="2021-12-16T08:35:11.367" v="5" actId="26606"/>
          <ac:spMkLst>
            <pc:docMk/>
            <pc:sldMk cId="1424913761" sldId="256"/>
            <ac:spMk id="36" creationId="{DC631C0B-6DA6-4E57-8231-CE32B3434A7E}"/>
          </ac:spMkLst>
        </pc:spChg>
        <pc:spChg chg="add del">
          <ac:chgData name="Ivanov, Peter" userId="53bc7e4a-f13d-4740-b3d8-f7fa1b2c4686" providerId="ADAL" clId="{A349833B-31F3-4B64-823E-0514BD5F8A77}" dt="2021-12-16T08:35:11.367" v="5" actId="26606"/>
          <ac:spMkLst>
            <pc:docMk/>
            <pc:sldMk cId="1424913761" sldId="256"/>
            <ac:spMk id="37" creationId="{C29501E6-A978-4A61-9689-9085AF97A53A}"/>
          </ac:spMkLst>
        </pc:spChg>
        <pc:spChg chg="add del">
          <ac:chgData name="Ivanov, Peter" userId="53bc7e4a-f13d-4740-b3d8-f7fa1b2c4686" providerId="ADAL" clId="{A349833B-31F3-4B64-823E-0514BD5F8A77}" dt="2021-12-16T08:39:09.188" v="137" actId="26606"/>
          <ac:spMkLst>
            <pc:docMk/>
            <pc:sldMk cId="1424913761" sldId="256"/>
            <ac:spMk id="38" creationId="{A05250E5-90D0-4E41-B9BD-FF661DE54040}"/>
          </ac:spMkLst>
        </pc:spChg>
        <pc:spChg chg="add del">
          <ac:chgData name="Ivanov, Peter" userId="53bc7e4a-f13d-4740-b3d8-f7fa1b2c4686" providerId="ADAL" clId="{A349833B-31F3-4B64-823E-0514BD5F8A77}" dt="2021-12-16T08:35:14" v="7" actId="26606"/>
          <ac:spMkLst>
            <pc:docMk/>
            <pc:sldMk cId="1424913761" sldId="256"/>
            <ac:spMk id="39" creationId="{C27D7A02-907B-496F-BA7E-AA3780733CA7}"/>
          </ac:spMkLst>
        </pc:spChg>
        <pc:spChg chg="add del">
          <ac:chgData name="Ivanov, Peter" userId="53bc7e4a-f13d-4740-b3d8-f7fa1b2c4686" providerId="ADAL" clId="{A349833B-31F3-4B64-823E-0514BD5F8A77}" dt="2021-12-16T08:35:14" v="7" actId="26606"/>
          <ac:spMkLst>
            <pc:docMk/>
            <pc:sldMk cId="1424913761" sldId="256"/>
            <ac:spMk id="40" creationId="{0FBA5268-0AE7-4CAD-9537-D0EB09E76406}"/>
          </ac:spMkLst>
        </pc:spChg>
        <pc:spChg chg="add del">
          <ac:chgData name="Ivanov, Peter" userId="53bc7e4a-f13d-4740-b3d8-f7fa1b2c4686" providerId="ADAL" clId="{A349833B-31F3-4B64-823E-0514BD5F8A77}" dt="2021-12-16T08:35:14" v="7" actId="26606"/>
          <ac:spMkLst>
            <pc:docMk/>
            <pc:sldMk cId="1424913761" sldId="256"/>
            <ac:spMk id="41" creationId="{088D065B-39DA-4077-B9CF-E489CE4C0169}"/>
          </ac:spMkLst>
        </pc:spChg>
        <pc:spChg chg="add">
          <ac:chgData name="Ivanov, Peter" userId="53bc7e4a-f13d-4740-b3d8-f7fa1b2c4686" providerId="ADAL" clId="{A349833B-31F3-4B64-823E-0514BD5F8A77}" dt="2021-12-16T08:39:09.194" v="138" actId="26606"/>
          <ac:spMkLst>
            <pc:docMk/>
            <pc:sldMk cId="1424913761" sldId="256"/>
            <ac:spMk id="42" creationId="{88C4CF77-7AF8-4122-A7B0-041ABDF16B2B}"/>
          </ac:spMkLst>
        </pc:spChg>
        <pc:spChg chg="add del">
          <ac:chgData name="Ivanov, Peter" userId="53bc7e4a-f13d-4740-b3d8-f7fa1b2c4686" providerId="ADAL" clId="{A349833B-31F3-4B64-823E-0514BD5F8A77}" dt="2021-12-16T08:35:15.502" v="9" actId="26606"/>
          <ac:spMkLst>
            <pc:docMk/>
            <pc:sldMk cId="1424913761" sldId="256"/>
            <ac:spMk id="43" creationId="{8C790BE2-4E4F-4AAF-81A2-4A6F4885EBE6}"/>
          </ac:spMkLst>
        </pc:spChg>
        <pc:spChg chg="add del">
          <ac:chgData name="Ivanov, Peter" userId="53bc7e4a-f13d-4740-b3d8-f7fa1b2c4686" providerId="ADAL" clId="{A349833B-31F3-4B64-823E-0514BD5F8A77}" dt="2021-12-16T08:35:15.502" v="9" actId="26606"/>
          <ac:spMkLst>
            <pc:docMk/>
            <pc:sldMk cId="1424913761" sldId="256"/>
            <ac:spMk id="44" creationId="{D28B54C3-B57B-472A-B96E-1FCB67093DC2}"/>
          </ac:spMkLst>
        </pc:spChg>
        <pc:spChg chg="add del">
          <ac:chgData name="Ivanov, Peter" userId="53bc7e4a-f13d-4740-b3d8-f7fa1b2c4686" providerId="ADAL" clId="{A349833B-31F3-4B64-823E-0514BD5F8A77}" dt="2021-12-16T08:35:15.502" v="9" actId="26606"/>
          <ac:spMkLst>
            <pc:docMk/>
            <pc:sldMk cId="1424913761" sldId="256"/>
            <ac:spMk id="45" creationId="{7DB3C429-F8DA-49B9-AF84-21996FCF78B5}"/>
          </ac:spMkLst>
        </pc:spChg>
        <pc:spChg chg="add del">
          <ac:chgData name="Ivanov, Peter" userId="53bc7e4a-f13d-4740-b3d8-f7fa1b2c4686" providerId="ADAL" clId="{A349833B-31F3-4B64-823E-0514BD5F8A77}" dt="2021-12-16T08:35:15.502" v="9" actId="26606"/>
          <ac:spMkLst>
            <pc:docMk/>
            <pc:sldMk cId="1424913761" sldId="256"/>
            <ac:spMk id="46" creationId="{E12088DD-B1AD-40E0-8B86-1D87A2CCD9BE}"/>
          </ac:spMkLst>
        </pc:spChg>
        <pc:spChg chg="add del">
          <ac:chgData name="Ivanov, Peter" userId="53bc7e4a-f13d-4740-b3d8-f7fa1b2c4686" providerId="ADAL" clId="{A349833B-31F3-4B64-823E-0514BD5F8A77}" dt="2021-12-16T08:35:15.502" v="9" actId="26606"/>
          <ac:spMkLst>
            <pc:docMk/>
            <pc:sldMk cId="1424913761" sldId="256"/>
            <ac:spMk id="47" creationId="{C4C9F2B0-1044-46EB-8AEB-C3BFFDE6C2CC}"/>
          </ac:spMkLst>
        </pc:spChg>
        <pc:spChg chg="add del">
          <ac:chgData name="Ivanov, Peter" userId="53bc7e4a-f13d-4740-b3d8-f7fa1b2c4686" providerId="ADAL" clId="{A349833B-31F3-4B64-823E-0514BD5F8A77}" dt="2021-12-16T08:35:15.502" v="9" actId="26606"/>
          <ac:spMkLst>
            <pc:docMk/>
            <pc:sldMk cId="1424913761" sldId="256"/>
            <ac:spMk id="48" creationId="{0C395952-4E26-45A2-8756-2ADFD6E53C6E}"/>
          </ac:spMkLst>
        </pc:spChg>
        <pc:spChg chg="add del">
          <ac:chgData name="Ivanov, Peter" userId="53bc7e4a-f13d-4740-b3d8-f7fa1b2c4686" providerId="ADAL" clId="{A349833B-31F3-4B64-823E-0514BD5F8A77}" dt="2021-12-16T08:35:15.502" v="9" actId="26606"/>
          <ac:spMkLst>
            <pc:docMk/>
            <pc:sldMk cId="1424913761" sldId="256"/>
            <ac:spMk id="49" creationId="{4734BADF-9461-4621-B112-2D7BABEA7DD0}"/>
          </ac:spMkLst>
        </pc:spChg>
        <pc:spChg chg="add">
          <ac:chgData name="Ivanov, Peter" userId="53bc7e4a-f13d-4740-b3d8-f7fa1b2c4686" providerId="ADAL" clId="{A349833B-31F3-4B64-823E-0514BD5F8A77}" dt="2021-12-16T08:39:09.194" v="138" actId="26606"/>
          <ac:spMkLst>
            <pc:docMk/>
            <pc:sldMk cId="1424913761" sldId="256"/>
            <ac:spMk id="50" creationId="{D509D458-5758-41CE-89DE-485C1BBCD86D}"/>
          </ac:spMkLst>
        </pc:spChg>
        <pc:spChg chg="add del">
          <ac:chgData name="Ivanov, Peter" userId="53bc7e4a-f13d-4740-b3d8-f7fa1b2c4686" providerId="ADAL" clId="{A349833B-31F3-4B64-823E-0514BD5F8A77}" dt="2021-12-16T08:35:16.568" v="11" actId="26606"/>
          <ac:spMkLst>
            <pc:docMk/>
            <pc:sldMk cId="1424913761" sldId="256"/>
            <ac:spMk id="51" creationId="{489B7BFD-8F45-4093-AD9C-91B15B0503D9}"/>
          </ac:spMkLst>
        </pc:spChg>
        <pc:spChg chg="add">
          <ac:chgData name="Ivanov, Peter" userId="53bc7e4a-f13d-4740-b3d8-f7fa1b2c4686" providerId="ADAL" clId="{A349833B-31F3-4B64-823E-0514BD5F8A77}" dt="2021-12-16T08:39:09.194" v="138" actId="26606"/>
          <ac:spMkLst>
            <pc:docMk/>
            <pc:sldMk cId="1424913761" sldId="256"/>
            <ac:spMk id="53" creationId="{1D38966F-378A-47DC-83CC-D5A783224D48}"/>
          </ac:spMkLst>
        </pc:spChg>
        <pc:spChg chg="add del">
          <ac:chgData name="Ivanov, Peter" userId="53bc7e4a-f13d-4740-b3d8-f7fa1b2c4686" providerId="ADAL" clId="{A349833B-31F3-4B64-823E-0514BD5F8A77}" dt="2021-12-16T08:35:16.568" v="11" actId="26606"/>
          <ac:spMkLst>
            <pc:docMk/>
            <pc:sldMk cId="1424913761" sldId="256"/>
            <ac:spMk id="54" creationId="{498F8FF6-43B4-494A-AF8F-123A4983EDF7}"/>
          </ac:spMkLst>
        </pc:spChg>
        <pc:spChg chg="add del">
          <ac:chgData name="Ivanov, Peter" userId="53bc7e4a-f13d-4740-b3d8-f7fa1b2c4686" providerId="ADAL" clId="{A349833B-31F3-4B64-823E-0514BD5F8A77}" dt="2021-12-16T08:35:16.568" v="11" actId="26606"/>
          <ac:spMkLst>
            <pc:docMk/>
            <pc:sldMk cId="1424913761" sldId="256"/>
            <ac:spMk id="55" creationId="{2B06059C-C357-4011-82B9-9C0106301384}"/>
          </ac:spMkLst>
        </pc:spChg>
        <pc:spChg chg="add del">
          <ac:chgData name="Ivanov, Peter" userId="53bc7e4a-f13d-4740-b3d8-f7fa1b2c4686" providerId="ADAL" clId="{A349833B-31F3-4B64-823E-0514BD5F8A77}" dt="2021-12-16T08:35:16.568" v="11" actId="26606"/>
          <ac:spMkLst>
            <pc:docMk/>
            <pc:sldMk cId="1424913761" sldId="256"/>
            <ac:spMk id="56" creationId="{5AFEC601-A132-47EE-B0C2-B38ACD9FCE6F}"/>
          </ac:spMkLst>
        </pc:spChg>
        <pc:spChg chg="add del">
          <ac:chgData name="Ivanov, Peter" userId="53bc7e4a-f13d-4740-b3d8-f7fa1b2c4686" providerId="ADAL" clId="{A349833B-31F3-4B64-823E-0514BD5F8A77}" dt="2021-12-16T08:35:16.568" v="11" actId="26606"/>
          <ac:spMkLst>
            <pc:docMk/>
            <pc:sldMk cId="1424913761" sldId="256"/>
            <ac:spMk id="57" creationId="{279CAF82-0ECF-42BE-8F37-F71941E5D410}"/>
          </ac:spMkLst>
        </pc:spChg>
        <pc:spChg chg="add del">
          <ac:chgData name="Ivanov, Peter" userId="53bc7e4a-f13d-4740-b3d8-f7fa1b2c4686" providerId="ADAL" clId="{A349833B-31F3-4B64-823E-0514BD5F8A77}" dt="2021-12-16T08:35:16.568" v="11" actId="26606"/>
          <ac:spMkLst>
            <pc:docMk/>
            <pc:sldMk cId="1424913761" sldId="256"/>
            <ac:spMk id="58" creationId="{218E095B-4870-4AD5-9C41-C16D59523501}"/>
          </ac:spMkLst>
        </pc:spChg>
        <pc:spChg chg="add del">
          <ac:chgData name="Ivanov, Peter" userId="53bc7e4a-f13d-4740-b3d8-f7fa1b2c4686" providerId="ADAL" clId="{A349833B-31F3-4B64-823E-0514BD5F8A77}" dt="2021-12-16T08:35:16.568" v="11" actId="26606"/>
          <ac:spMkLst>
            <pc:docMk/>
            <pc:sldMk cId="1424913761" sldId="256"/>
            <ac:spMk id="65" creationId="{BE8CB2F0-2F5A-4EBD-B214-E0309C31F578}"/>
          </ac:spMkLst>
        </pc:spChg>
        <pc:spChg chg="add del">
          <ac:chgData name="Ivanov, Peter" userId="53bc7e4a-f13d-4740-b3d8-f7fa1b2c4686" providerId="ADAL" clId="{A349833B-31F3-4B64-823E-0514BD5F8A77}" dt="2021-12-16T08:35:16.568" v="11" actId="26606"/>
          <ac:spMkLst>
            <pc:docMk/>
            <pc:sldMk cId="1424913761" sldId="256"/>
            <ac:spMk id="66" creationId="{FFD3887D-244B-4EC4-9208-E304984C5D0F}"/>
          </ac:spMkLst>
        </pc:spChg>
        <pc:spChg chg="add del">
          <ac:chgData name="Ivanov, Peter" userId="53bc7e4a-f13d-4740-b3d8-f7fa1b2c4686" providerId="ADAL" clId="{A349833B-31F3-4B64-823E-0514BD5F8A77}" dt="2021-12-16T08:35:16.568" v="11" actId="26606"/>
          <ac:spMkLst>
            <pc:docMk/>
            <pc:sldMk cId="1424913761" sldId="256"/>
            <ac:spMk id="67" creationId="{97224C31-855E-4593-8A58-5B2B0CC4F537}"/>
          </ac:spMkLst>
        </pc:spChg>
        <pc:spChg chg="add del">
          <ac:chgData name="Ivanov, Peter" userId="53bc7e4a-f13d-4740-b3d8-f7fa1b2c4686" providerId="ADAL" clId="{A349833B-31F3-4B64-823E-0514BD5F8A77}" dt="2021-12-16T08:35:21.160" v="13" actId="26606"/>
          <ac:spMkLst>
            <pc:docMk/>
            <pc:sldMk cId="1424913761" sldId="256"/>
            <ac:spMk id="69" creationId="{43C48B49-6135-48B6-AC0F-97E5D8D1F03F}"/>
          </ac:spMkLst>
        </pc:spChg>
        <pc:spChg chg="add del">
          <ac:chgData name="Ivanov, Peter" userId="53bc7e4a-f13d-4740-b3d8-f7fa1b2c4686" providerId="ADAL" clId="{A349833B-31F3-4B64-823E-0514BD5F8A77}" dt="2021-12-16T08:35:21.160" v="13" actId="26606"/>
          <ac:spMkLst>
            <pc:docMk/>
            <pc:sldMk cId="1424913761" sldId="256"/>
            <ac:spMk id="70" creationId="{9715DAF0-AE1B-46C9-8A6B-DB2AA05AB91D}"/>
          </ac:spMkLst>
        </pc:spChg>
        <pc:spChg chg="add del">
          <ac:chgData name="Ivanov, Peter" userId="53bc7e4a-f13d-4740-b3d8-f7fa1b2c4686" providerId="ADAL" clId="{A349833B-31F3-4B64-823E-0514BD5F8A77}" dt="2021-12-16T08:35:21.160" v="13" actId="26606"/>
          <ac:spMkLst>
            <pc:docMk/>
            <pc:sldMk cId="1424913761" sldId="256"/>
            <ac:spMk id="71" creationId="{DC631C0B-6DA6-4E57-8231-CE32B3434A7E}"/>
          </ac:spMkLst>
        </pc:spChg>
        <pc:spChg chg="add del">
          <ac:chgData name="Ivanov, Peter" userId="53bc7e4a-f13d-4740-b3d8-f7fa1b2c4686" providerId="ADAL" clId="{A349833B-31F3-4B64-823E-0514BD5F8A77}" dt="2021-12-16T08:35:21.160" v="13" actId="26606"/>
          <ac:spMkLst>
            <pc:docMk/>
            <pc:sldMk cId="1424913761" sldId="256"/>
            <ac:spMk id="72" creationId="{F256AC18-FB41-4977-8B0C-F5082335AB7D}"/>
          </ac:spMkLst>
        </pc:spChg>
        <pc:spChg chg="add del">
          <ac:chgData name="Ivanov, Peter" userId="53bc7e4a-f13d-4740-b3d8-f7fa1b2c4686" providerId="ADAL" clId="{A349833B-31F3-4B64-823E-0514BD5F8A77}" dt="2021-12-16T08:35:21.160" v="13" actId="26606"/>
          <ac:spMkLst>
            <pc:docMk/>
            <pc:sldMk cId="1424913761" sldId="256"/>
            <ac:spMk id="73" creationId="{AFF4A713-7B75-4B21-90D7-5AB19547C728}"/>
          </ac:spMkLst>
        </pc:spChg>
        <pc:spChg chg="add del">
          <ac:chgData name="Ivanov, Peter" userId="53bc7e4a-f13d-4740-b3d8-f7fa1b2c4686" providerId="ADAL" clId="{A349833B-31F3-4B64-823E-0514BD5F8A77}" dt="2021-12-16T08:37:21.921" v="21"/>
          <ac:spMkLst>
            <pc:docMk/>
            <pc:sldMk cId="1424913761" sldId="256"/>
            <ac:spMk id="75" creationId="{EFA9B6C6-A247-48A8-9A1C-1E36FA9456B5}"/>
          </ac:spMkLst>
        </pc:spChg>
        <pc:spChg chg="add del">
          <ac:chgData name="Ivanov, Peter" userId="53bc7e4a-f13d-4740-b3d8-f7fa1b2c4686" providerId="ADAL" clId="{A349833B-31F3-4B64-823E-0514BD5F8A77}" dt="2021-12-16T08:37:21.921" v="21"/>
          <ac:spMkLst>
            <pc:docMk/>
            <pc:sldMk cId="1424913761" sldId="256"/>
            <ac:spMk id="76" creationId="{C5CB530E-515E-412C-9DF1-5F8FFBD6F383}"/>
          </ac:spMkLst>
        </pc:spChg>
        <pc:spChg chg="add del">
          <ac:chgData name="Ivanov, Peter" userId="53bc7e4a-f13d-4740-b3d8-f7fa1b2c4686" providerId="ADAL" clId="{A349833B-31F3-4B64-823E-0514BD5F8A77}" dt="2021-12-16T08:37:21.921" v="21"/>
          <ac:spMkLst>
            <pc:docMk/>
            <pc:sldMk cId="1424913761" sldId="256"/>
            <ac:spMk id="77" creationId="{712D4376-A578-4FF1-94FC-245E7A6A489F}"/>
          </ac:spMkLst>
        </pc:spChg>
        <pc:spChg chg="add del">
          <ac:chgData name="Ivanov, Peter" userId="53bc7e4a-f13d-4740-b3d8-f7fa1b2c4686" providerId="ADAL" clId="{A349833B-31F3-4B64-823E-0514BD5F8A77}" dt="2021-12-16T08:37:21.921" v="21"/>
          <ac:spMkLst>
            <pc:docMk/>
            <pc:sldMk cId="1424913761" sldId="256"/>
            <ac:spMk id="78" creationId="{AEA7509D-F04F-40CB-A0B3-EEF16499CC9F}"/>
          </ac:spMkLst>
        </pc:spChg>
        <pc:grpChg chg="add del">
          <ac:chgData name="Ivanov, Peter" userId="53bc7e4a-f13d-4740-b3d8-f7fa1b2c4686" providerId="ADAL" clId="{A349833B-31F3-4B64-823E-0514BD5F8A77}" dt="2021-12-16T08:35:16.568" v="11" actId="26606"/>
          <ac:grpSpMkLst>
            <pc:docMk/>
            <pc:sldMk cId="1424913761" sldId="256"/>
            <ac:grpSpMk id="52" creationId="{042BC7E5-76DB-4826-8C07-4A49B6353F76}"/>
          </ac:grpSpMkLst>
        </pc:grpChg>
        <pc:grpChg chg="add del">
          <ac:chgData name="Ivanov, Peter" userId="53bc7e4a-f13d-4740-b3d8-f7fa1b2c4686" providerId="ADAL" clId="{A349833B-31F3-4B64-823E-0514BD5F8A77}" dt="2021-12-16T08:35:16.568" v="11" actId="26606"/>
          <ac:grpSpMkLst>
            <pc:docMk/>
            <pc:sldMk cId="1424913761" sldId="256"/>
            <ac:grpSpMk id="59" creationId="{FB9739EB-7F66-433D-841F-AB3CD18700B7}"/>
          </ac:grpSpMkLst>
        </pc:grpChg>
        <pc:cxnChg chg="add del">
          <ac:chgData name="Ivanov, Peter" userId="53bc7e4a-f13d-4740-b3d8-f7fa1b2c4686" providerId="ADAL" clId="{A349833B-31F3-4B64-823E-0514BD5F8A77}" dt="2021-12-16T08:39:04.230" v="135" actId="26606"/>
          <ac:cxnSpMkLst>
            <pc:docMk/>
            <pc:sldMk cId="1424913761" sldId="256"/>
            <ac:cxnSpMk id="11" creationId="{09525C9A-1972-4836-BA7A-706C946EF4DA}"/>
          </ac:cxnSpMkLst>
        </pc:cxnChg>
        <pc:cxnChg chg="add del">
          <ac:chgData name="Ivanov, Peter" userId="53bc7e4a-f13d-4740-b3d8-f7fa1b2c4686" providerId="ADAL" clId="{A349833B-31F3-4B64-823E-0514BD5F8A77}" dt="2021-12-16T08:39:09.188" v="137" actId="26606"/>
          <ac:cxnSpMkLst>
            <pc:docMk/>
            <pc:sldMk cId="1424913761" sldId="256"/>
            <ac:cxnSpMk id="19" creationId="{09525C9A-1972-4836-BA7A-706C946EF4DA}"/>
          </ac:cxnSpMkLst>
        </pc:cxnChg>
        <pc:cxnChg chg="add del">
          <ac:chgData name="Ivanov, Peter" userId="53bc7e4a-f13d-4740-b3d8-f7fa1b2c4686" providerId="ADAL" clId="{A349833B-31F3-4B64-823E-0514BD5F8A77}" dt="2021-12-16T08:37:21.921" v="21"/>
          <ac:cxnSpMkLst>
            <pc:docMk/>
            <pc:sldMk cId="1424913761" sldId="256"/>
            <ac:cxnSpMk id="79" creationId="{56020367-4FD5-4596-8E10-C5F095CD8DBF}"/>
          </ac:cxnSpMkLst>
        </pc:cxnChg>
      </pc:sldChg>
      <pc:sldChg chg="modSp new del mod">
        <pc:chgData name="Ivanov, Peter" userId="53bc7e4a-f13d-4740-b3d8-f7fa1b2c4686" providerId="ADAL" clId="{A349833B-31F3-4B64-823E-0514BD5F8A77}" dt="2021-12-16T16:33:19.035" v="2012" actId="47"/>
        <pc:sldMkLst>
          <pc:docMk/>
          <pc:sldMk cId="2245520976" sldId="257"/>
        </pc:sldMkLst>
        <pc:spChg chg="mod">
          <ac:chgData name="Ivanov, Peter" userId="53bc7e4a-f13d-4740-b3d8-f7fa1b2c4686" providerId="ADAL" clId="{A349833B-31F3-4B64-823E-0514BD5F8A77}" dt="2021-12-16T09:13:15.787" v="394"/>
          <ac:spMkLst>
            <pc:docMk/>
            <pc:sldMk cId="2245520976" sldId="257"/>
            <ac:spMk id="2" creationId="{CEF94949-9486-4368-B032-E02CFAD6B229}"/>
          </ac:spMkLst>
        </pc:spChg>
        <pc:spChg chg="mod">
          <ac:chgData name="Ivanov, Peter" userId="53bc7e4a-f13d-4740-b3d8-f7fa1b2c4686" providerId="ADAL" clId="{A349833B-31F3-4B64-823E-0514BD5F8A77}" dt="2021-12-16T09:13:15.787" v="394"/>
          <ac:spMkLst>
            <pc:docMk/>
            <pc:sldMk cId="2245520976" sldId="257"/>
            <ac:spMk id="3" creationId="{9EFCFA2A-B21A-43A0-BDB7-EA66AA50EE4B}"/>
          </ac:spMkLst>
        </pc:spChg>
      </pc:sldChg>
      <pc:sldChg chg="modSp new mod">
        <pc:chgData name="Ivanov, Peter" userId="53bc7e4a-f13d-4740-b3d8-f7fa1b2c4686" providerId="ADAL" clId="{A349833B-31F3-4B64-823E-0514BD5F8A77}" dt="2021-12-17T12:24:19.364" v="3211" actId="20577"/>
        <pc:sldMkLst>
          <pc:docMk/>
          <pc:sldMk cId="3182015864" sldId="258"/>
        </pc:sldMkLst>
        <pc:spChg chg="mod">
          <ac:chgData name="Ivanov, Peter" userId="53bc7e4a-f13d-4740-b3d8-f7fa1b2c4686" providerId="ADAL" clId="{A349833B-31F3-4B64-823E-0514BD5F8A77}" dt="2021-12-16T09:13:15.787" v="394"/>
          <ac:spMkLst>
            <pc:docMk/>
            <pc:sldMk cId="3182015864" sldId="258"/>
            <ac:spMk id="2" creationId="{07842FC6-AA64-41A3-A5DB-8A4A002CD7BA}"/>
          </ac:spMkLst>
        </pc:spChg>
        <pc:spChg chg="mod">
          <ac:chgData name="Ivanov, Peter" userId="53bc7e4a-f13d-4740-b3d8-f7fa1b2c4686" providerId="ADAL" clId="{A349833B-31F3-4B64-823E-0514BD5F8A77}" dt="2021-12-17T12:24:19.364" v="3211" actId="20577"/>
          <ac:spMkLst>
            <pc:docMk/>
            <pc:sldMk cId="3182015864" sldId="258"/>
            <ac:spMk id="3" creationId="{344C0C5F-4EDD-4679-9D83-E87421B2F7C9}"/>
          </ac:spMkLst>
        </pc:spChg>
      </pc:sldChg>
      <pc:sldChg chg="addSp delSp modSp mod delDesignElem">
        <pc:chgData name="Ivanov, Peter" userId="53bc7e4a-f13d-4740-b3d8-f7fa1b2c4686" providerId="ADAL" clId="{A349833B-31F3-4B64-823E-0514BD5F8A77}" dt="2021-12-16T09:13:15.787" v="394"/>
        <pc:sldMkLst>
          <pc:docMk/>
          <pc:sldMk cId="215792641" sldId="259"/>
        </pc:sldMkLst>
        <pc:spChg chg="mod">
          <ac:chgData name="Ivanov, Peter" userId="53bc7e4a-f13d-4740-b3d8-f7fa1b2c4686" providerId="ADAL" clId="{A349833B-31F3-4B64-823E-0514BD5F8A77}" dt="2021-12-16T08:50:37.316" v="248" actId="255"/>
          <ac:spMkLst>
            <pc:docMk/>
            <pc:sldMk cId="215792641" sldId="259"/>
            <ac:spMk id="5" creationId="{3205C2B6-726E-4104-B667-FEF6C904BAD6}"/>
          </ac:spMkLst>
        </pc:spChg>
        <pc:spChg chg="mod">
          <ac:chgData name="Ivanov, Peter" userId="53bc7e4a-f13d-4740-b3d8-f7fa1b2c4686" providerId="ADAL" clId="{A349833B-31F3-4B64-823E-0514BD5F8A77}" dt="2021-12-16T08:50:57.646" v="250"/>
          <ac:spMkLst>
            <pc:docMk/>
            <pc:sldMk cId="215792641" sldId="259"/>
            <ac:spMk id="7" creationId="{FDA1EB6A-7F9A-49F1-861D-80E6B087814E}"/>
          </ac:spMkLst>
        </pc:spChg>
        <pc:spChg chg="add del">
          <ac:chgData name="Ivanov, Peter" userId="53bc7e4a-f13d-4740-b3d8-f7fa1b2c4686" providerId="ADAL" clId="{A349833B-31F3-4B64-823E-0514BD5F8A77}" dt="2021-12-16T09:13:15.787" v="394"/>
          <ac:spMkLst>
            <pc:docMk/>
            <pc:sldMk cId="215792641" sldId="259"/>
            <ac:spMk id="42" creationId="{88C4CF77-7AF8-4122-A7B0-041ABDF16B2B}"/>
          </ac:spMkLst>
        </pc:spChg>
        <pc:spChg chg="add del">
          <ac:chgData name="Ivanov, Peter" userId="53bc7e4a-f13d-4740-b3d8-f7fa1b2c4686" providerId="ADAL" clId="{A349833B-31F3-4B64-823E-0514BD5F8A77}" dt="2021-12-16T09:13:15.787" v="394"/>
          <ac:spMkLst>
            <pc:docMk/>
            <pc:sldMk cId="215792641" sldId="259"/>
            <ac:spMk id="50" creationId="{D509D458-5758-41CE-89DE-485C1BBCD86D}"/>
          </ac:spMkLst>
        </pc:spChg>
        <pc:spChg chg="add del">
          <ac:chgData name="Ivanov, Peter" userId="53bc7e4a-f13d-4740-b3d8-f7fa1b2c4686" providerId="ADAL" clId="{A349833B-31F3-4B64-823E-0514BD5F8A77}" dt="2021-12-16T09:13:15.787" v="394"/>
          <ac:spMkLst>
            <pc:docMk/>
            <pc:sldMk cId="215792641" sldId="259"/>
            <ac:spMk id="53" creationId="{1D38966F-378A-47DC-83CC-D5A783224D48}"/>
          </ac:spMkLst>
        </pc:spChg>
      </pc:sldChg>
      <pc:sldChg chg="modSp add mod ord">
        <pc:chgData name="Ivanov, Peter" userId="53bc7e4a-f13d-4740-b3d8-f7fa1b2c4686" providerId="ADAL" clId="{A349833B-31F3-4B64-823E-0514BD5F8A77}" dt="2021-12-16T10:39:11.486" v="1169"/>
        <pc:sldMkLst>
          <pc:docMk/>
          <pc:sldMk cId="838470696" sldId="260"/>
        </pc:sldMkLst>
        <pc:spChg chg="mod">
          <ac:chgData name="Ivanov, Peter" userId="53bc7e4a-f13d-4740-b3d8-f7fa1b2c4686" providerId="ADAL" clId="{A349833B-31F3-4B64-823E-0514BD5F8A77}" dt="2021-12-16T09:13:15.787" v="394"/>
          <ac:spMkLst>
            <pc:docMk/>
            <pc:sldMk cId="838470696" sldId="260"/>
            <ac:spMk id="2" creationId="{CEF94949-9486-4368-B032-E02CFAD6B229}"/>
          </ac:spMkLst>
        </pc:spChg>
        <pc:spChg chg="mod">
          <ac:chgData name="Ivanov, Peter" userId="53bc7e4a-f13d-4740-b3d8-f7fa1b2c4686" providerId="ADAL" clId="{A349833B-31F3-4B64-823E-0514BD5F8A77}" dt="2021-12-16T09:13:15.787" v="394"/>
          <ac:spMkLst>
            <pc:docMk/>
            <pc:sldMk cId="838470696" sldId="260"/>
            <ac:spMk id="3" creationId="{9EFCFA2A-B21A-43A0-BDB7-EA66AA50EE4B}"/>
          </ac:spMkLst>
        </pc:spChg>
      </pc:sldChg>
      <pc:sldChg chg="modSp add mod">
        <pc:chgData name="Ivanov, Peter" userId="53bc7e4a-f13d-4740-b3d8-f7fa1b2c4686" providerId="ADAL" clId="{A349833B-31F3-4B64-823E-0514BD5F8A77}" dt="2021-12-16T09:13:15.787" v="394"/>
        <pc:sldMkLst>
          <pc:docMk/>
          <pc:sldMk cId="374018949" sldId="261"/>
        </pc:sldMkLst>
        <pc:spChg chg="mod">
          <ac:chgData name="Ivanov, Peter" userId="53bc7e4a-f13d-4740-b3d8-f7fa1b2c4686" providerId="ADAL" clId="{A349833B-31F3-4B64-823E-0514BD5F8A77}" dt="2021-12-16T09:13:15.787" v="394"/>
          <ac:spMkLst>
            <pc:docMk/>
            <pc:sldMk cId="374018949" sldId="261"/>
            <ac:spMk id="2" creationId="{CEF94949-9486-4368-B032-E02CFAD6B229}"/>
          </ac:spMkLst>
        </pc:spChg>
        <pc:spChg chg="mod">
          <ac:chgData name="Ivanov, Peter" userId="53bc7e4a-f13d-4740-b3d8-f7fa1b2c4686" providerId="ADAL" clId="{A349833B-31F3-4B64-823E-0514BD5F8A77}" dt="2021-12-16T09:13:15.787" v="394"/>
          <ac:spMkLst>
            <pc:docMk/>
            <pc:sldMk cId="374018949" sldId="261"/>
            <ac:spMk id="3" creationId="{9EFCFA2A-B21A-43A0-BDB7-EA66AA50EE4B}"/>
          </ac:spMkLst>
        </pc:spChg>
      </pc:sldChg>
      <pc:sldChg chg="modSp add mod">
        <pc:chgData name="Ivanov, Peter" userId="53bc7e4a-f13d-4740-b3d8-f7fa1b2c4686" providerId="ADAL" clId="{A349833B-31F3-4B64-823E-0514BD5F8A77}" dt="2021-12-16T16:13:27.169" v="2011" actId="6549"/>
        <pc:sldMkLst>
          <pc:docMk/>
          <pc:sldMk cId="1961032123" sldId="262"/>
        </pc:sldMkLst>
        <pc:spChg chg="mod">
          <ac:chgData name="Ivanov, Peter" userId="53bc7e4a-f13d-4740-b3d8-f7fa1b2c4686" providerId="ADAL" clId="{A349833B-31F3-4B64-823E-0514BD5F8A77}" dt="2021-12-16T16:13:27.169" v="2011" actId="6549"/>
          <ac:spMkLst>
            <pc:docMk/>
            <pc:sldMk cId="1961032123" sldId="262"/>
            <ac:spMk id="2" creationId="{CEF94949-9486-4368-B032-E02CFAD6B229}"/>
          </ac:spMkLst>
        </pc:spChg>
        <pc:spChg chg="mod">
          <ac:chgData name="Ivanov, Peter" userId="53bc7e4a-f13d-4740-b3d8-f7fa1b2c4686" providerId="ADAL" clId="{A349833B-31F3-4B64-823E-0514BD5F8A77}" dt="2021-12-16T09:13:15.787" v="394"/>
          <ac:spMkLst>
            <pc:docMk/>
            <pc:sldMk cId="1961032123" sldId="262"/>
            <ac:spMk id="3" creationId="{9EFCFA2A-B21A-43A0-BDB7-EA66AA50EE4B}"/>
          </ac:spMkLst>
        </pc:spChg>
      </pc:sldChg>
      <pc:sldChg chg="modSp add mod ord">
        <pc:chgData name="Ivanov, Peter" userId="53bc7e4a-f13d-4740-b3d8-f7fa1b2c4686" providerId="ADAL" clId="{A349833B-31F3-4B64-823E-0514BD5F8A77}" dt="2021-12-17T00:03:35.981" v="2487"/>
        <pc:sldMkLst>
          <pc:docMk/>
          <pc:sldMk cId="1774490111" sldId="263"/>
        </pc:sldMkLst>
        <pc:spChg chg="mod">
          <ac:chgData name="Ivanov, Peter" userId="53bc7e4a-f13d-4740-b3d8-f7fa1b2c4686" providerId="ADAL" clId="{A349833B-31F3-4B64-823E-0514BD5F8A77}" dt="2021-12-16T09:13:15.787" v="394"/>
          <ac:spMkLst>
            <pc:docMk/>
            <pc:sldMk cId="1774490111" sldId="263"/>
            <ac:spMk id="2" creationId="{CEF94949-9486-4368-B032-E02CFAD6B229}"/>
          </ac:spMkLst>
        </pc:spChg>
        <pc:spChg chg="mod">
          <ac:chgData name="Ivanov, Peter" userId="53bc7e4a-f13d-4740-b3d8-f7fa1b2c4686" providerId="ADAL" clId="{A349833B-31F3-4B64-823E-0514BD5F8A77}" dt="2021-12-16T09:13:15.787" v="394"/>
          <ac:spMkLst>
            <pc:docMk/>
            <pc:sldMk cId="1774490111" sldId="263"/>
            <ac:spMk id="3" creationId="{9EFCFA2A-B21A-43A0-BDB7-EA66AA50EE4B}"/>
          </ac:spMkLst>
        </pc:spChg>
      </pc:sldChg>
      <pc:sldChg chg="modSp add del mod">
        <pc:chgData name="Ivanov, Peter" userId="53bc7e4a-f13d-4740-b3d8-f7fa1b2c4686" providerId="ADAL" clId="{A349833B-31F3-4B64-823E-0514BD5F8A77}" dt="2021-12-16T08:57:58.302" v="263" actId="47"/>
        <pc:sldMkLst>
          <pc:docMk/>
          <pc:sldMk cId="3957074130" sldId="263"/>
        </pc:sldMkLst>
        <pc:spChg chg="mod">
          <ac:chgData name="Ivanov, Peter" userId="53bc7e4a-f13d-4740-b3d8-f7fa1b2c4686" providerId="ADAL" clId="{A349833B-31F3-4B64-823E-0514BD5F8A77}" dt="2021-12-16T08:52:54.229" v="262" actId="6549"/>
          <ac:spMkLst>
            <pc:docMk/>
            <pc:sldMk cId="3957074130" sldId="263"/>
            <ac:spMk id="5" creationId="{3205C2B6-726E-4104-B667-FEF6C904BAD6}"/>
          </ac:spMkLst>
        </pc:spChg>
        <pc:spChg chg="mod">
          <ac:chgData name="Ivanov, Peter" userId="53bc7e4a-f13d-4740-b3d8-f7fa1b2c4686" providerId="ADAL" clId="{A349833B-31F3-4B64-823E-0514BD5F8A77}" dt="2021-12-16T08:52:46.505" v="260" actId="20577"/>
          <ac:spMkLst>
            <pc:docMk/>
            <pc:sldMk cId="3957074130" sldId="263"/>
            <ac:spMk id="7" creationId="{FDA1EB6A-7F9A-49F1-861D-80E6B087814E}"/>
          </ac:spMkLst>
        </pc:spChg>
      </pc:sldChg>
      <pc:sldChg chg="modSp add mod">
        <pc:chgData name="Ivanov, Peter" userId="53bc7e4a-f13d-4740-b3d8-f7fa1b2c4686" providerId="ADAL" clId="{A349833B-31F3-4B64-823E-0514BD5F8A77}" dt="2021-12-16T09:13:15.787" v="394"/>
        <pc:sldMkLst>
          <pc:docMk/>
          <pc:sldMk cId="2767393279" sldId="264"/>
        </pc:sldMkLst>
        <pc:spChg chg="mod">
          <ac:chgData name="Ivanov, Peter" userId="53bc7e4a-f13d-4740-b3d8-f7fa1b2c4686" providerId="ADAL" clId="{A349833B-31F3-4B64-823E-0514BD5F8A77}" dt="2021-12-16T09:13:15.787" v="394"/>
          <ac:spMkLst>
            <pc:docMk/>
            <pc:sldMk cId="2767393279" sldId="264"/>
            <ac:spMk id="2" creationId="{CEF94949-9486-4368-B032-E02CFAD6B229}"/>
          </ac:spMkLst>
        </pc:spChg>
        <pc:spChg chg="mod">
          <ac:chgData name="Ivanov, Peter" userId="53bc7e4a-f13d-4740-b3d8-f7fa1b2c4686" providerId="ADAL" clId="{A349833B-31F3-4B64-823E-0514BD5F8A77}" dt="2021-12-16T09:13:15.787" v="394"/>
          <ac:spMkLst>
            <pc:docMk/>
            <pc:sldMk cId="2767393279" sldId="264"/>
            <ac:spMk id="3" creationId="{9EFCFA2A-B21A-43A0-BDB7-EA66AA50EE4B}"/>
          </ac:spMkLst>
        </pc:spChg>
      </pc:sldChg>
      <pc:sldChg chg="addSp delSp modSp new mod ord setBg modClrScheme chgLayout">
        <pc:chgData name="Ivanov, Peter" userId="53bc7e4a-f13d-4740-b3d8-f7fa1b2c4686" providerId="ADAL" clId="{A349833B-31F3-4B64-823E-0514BD5F8A77}" dt="2021-12-16T10:39:17.050" v="1171"/>
        <pc:sldMkLst>
          <pc:docMk/>
          <pc:sldMk cId="397336032" sldId="265"/>
        </pc:sldMkLst>
        <pc:spChg chg="del mod ord">
          <ac:chgData name="Ivanov, Peter" userId="53bc7e4a-f13d-4740-b3d8-f7fa1b2c4686" providerId="ADAL" clId="{A349833B-31F3-4B64-823E-0514BD5F8A77}" dt="2021-12-16T08:59:45.761" v="282" actId="700"/>
          <ac:spMkLst>
            <pc:docMk/>
            <pc:sldMk cId="397336032" sldId="265"/>
            <ac:spMk id="2" creationId="{0C19CB8C-12B9-4DEF-855A-43ED0210C575}"/>
          </ac:spMkLst>
        </pc:spChg>
        <pc:spChg chg="del mod ord">
          <ac:chgData name="Ivanov, Peter" userId="53bc7e4a-f13d-4740-b3d8-f7fa1b2c4686" providerId="ADAL" clId="{A349833B-31F3-4B64-823E-0514BD5F8A77}" dt="2021-12-16T08:59:45.761" v="282" actId="700"/>
          <ac:spMkLst>
            <pc:docMk/>
            <pc:sldMk cId="397336032" sldId="265"/>
            <ac:spMk id="3" creationId="{5CC4D58E-E9DD-45CD-8B88-EF60C11F2A31}"/>
          </ac:spMkLst>
        </pc:spChg>
        <pc:spChg chg="add mod ord">
          <ac:chgData name="Ivanov, Peter" userId="53bc7e4a-f13d-4740-b3d8-f7fa1b2c4686" providerId="ADAL" clId="{A349833B-31F3-4B64-823E-0514BD5F8A77}" dt="2021-12-16T10:38:45.655" v="1167" actId="20577"/>
          <ac:spMkLst>
            <pc:docMk/>
            <pc:sldMk cId="397336032" sldId="265"/>
            <ac:spMk id="4" creationId="{3339158A-8174-4961-B50F-5E92BEE4DBB1}"/>
          </ac:spMkLst>
        </pc:spChg>
        <pc:spChg chg="add mod ord">
          <ac:chgData name="Ivanov, Peter" userId="53bc7e4a-f13d-4740-b3d8-f7fa1b2c4686" providerId="ADAL" clId="{A349833B-31F3-4B64-823E-0514BD5F8A77}" dt="2021-12-16T09:43:19.199" v="821" actId="14100"/>
          <ac:spMkLst>
            <pc:docMk/>
            <pc:sldMk cId="397336032" sldId="265"/>
            <ac:spMk id="5" creationId="{DBA540F4-98FA-4DDE-A391-02773E48F2A2}"/>
          </ac:spMkLst>
        </pc:spChg>
        <pc:spChg chg="add del mod ord">
          <ac:chgData name="Ivanov, Peter" userId="53bc7e4a-f13d-4740-b3d8-f7fa1b2c4686" providerId="ADAL" clId="{A349833B-31F3-4B64-823E-0514BD5F8A77}" dt="2021-12-16T09:12:02.398" v="387" actId="6264"/>
          <ac:spMkLst>
            <pc:docMk/>
            <pc:sldMk cId="397336032" sldId="265"/>
            <ac:spMk id="6" creationId="{8EAF23B3-3C0E-4E33-AB29-C25179C2B552}"/>
          </ac:spMkLst>
        </pc:spChg>
        <pc:spChg chg="add del mod">
          <ac:chgData name="Ivanov, Peter" userId="53bc7e4a-f13d-4740-b3d8-f7fa1b2c4686" providerId="ADAL" clId="{A349833B-31F3-4B64-823E-0514BD5F8A77}" dt="2021-12-16T09:12:02.398" v="387" actId="6264"/>
          <ac:spMkLst>
            <pc:docMk/>
            <pc:sldMk cId="397336032" sldId="265"/>
            <ac:spMk id="7" creationId="{C39D3E37-6E2F-4396-A005-7D2EDAD9D96E}"/>
          </ac:spMkLst>
        </pc:spChg>
        <pc:spChg chg="add del mod">
          <ac:chgData name="Ivanov, Peter" userId="53bc7e4a-f13d-4740-b3d8-f7fa1b2c4686" providerId="ADAL" clId="{A349833B-31F3-4B64-823E-0514BD5F8A77}" dt="2021-12-16T09:12:02.398" v="387" actId="6264"/>
          <ac:spMkLst>
            <pc:docMk/>
            <pc:sldMk cId="397336032" sldId="265"/>
            <ac:spMk id="8" creationId="{402BE9E7-C182-46D5-88C8-167C7EF33636}"/>
          </ac:spMkLst>
        </pc:spChg>
        <pc:spChg chg="add del mod ord">
          <ac:chgData name="Ivanov, Peter" userId="53bc7e4a-f13d-4740-b3d8-f7fa1b2c4686" providerId="ADAL" clId="{A349833B-31F3-4B64-823E-0514BD5F8A77}" dt="2021-12-16T09:17:00.709" v="414" actId="22"/>
          <ac:spMkLst>
            <pc:docMk/>
            <pc:sldMk cId="397336032" sldId="265"/>
            <ac:spMk id="9" creationId="{8EBB66EE-FE09-4F0E-8ADE-25A60355E650}"/>
          </ac:spMkLst>
        </pc:spChg>
        <pc:spChg chg="add del">
          <ac:chgData name="Ivanov, Peter" userId="53bc7e4a-f13d-4740-b3d8-f7fa1b2c4686" providerId="ADAL" clId="{A349833B-31F3-4B64-823E-0514BD5F8A77}" dt="2021-12-16T09:39:35.135" v="721" actId="26606"/>
          <ac:spMkLst>
            <pc:docMk/>
            <pc:sldMk cId="397336032" sldId="265"/>
            <ac:spMk id="16" creationId="{7D379150-F6B4-45C8-BE10-6B278AD400EB}"/>
          </ac:spMkLst>
        </pc:spChg>
        <pc:spChg chg="add del">
          <ac:chgData name="Ivanov, Peter" userId="53bc7e4a-f13d-4740-b3d8-f7fa1b2c4686" providerId="ADAL" clId="{A349833B-31F3-4B64-823E-0514BD5F8A77}" dt="2021-12-16T09:39:35.135" v="721" actId="26606"/>
          <ac:spMkLst>
            <pc:docMk/>
            <pc:sldMk cId="397336032" sldId="265"/>
            <ac:spMk id="18" creationId="{5FFCF544-A370-4A5D-A95F-CA6E0E7191E6}"/>
          </ac:spMkLst>
        </pc:spChg>
        <pc:spChg chg="add del">
          <ac:chgData name="Ivanov, Peter" userId="53bc7e4a-f13d-4740-b3d8-f7fa1b2c4686" providerId="ADAL" clId="{A349833B-31F3-4B64-823E-0514BD5F8A77}" dt="2021-12-16T09:39:35.135" v="721" actId="26606"/>
          <ac:spMkLst>
            <pc:docMk/>
            <pc:sldMk cId="397336032" sldId="265"/>
            <ac:spMk id="22" creationId="{52ABB703-2B0E-4C3B-B4A2-F3973548E561}"/>
          </ac:spMkLst>
        </pc:spChg>
        <pc:spChg chg="add del">
          <ac:chgData name="Ivanov, Peter" userId="53bc7e4a-f13d-4740-b3d8-f7fa1b2c4686" providerId="ADAL" clId="{A349833B-31F3-4B64-823E-0514BD5F8A77}" dt="2021-12-16T09:39:35.135" v="721" actId="26606"/>
          <ac:spMkLst>
            <pc:docMk/>
            <pc:sldMk cId="397336032" sldId="265"/>
            <ac:spMk id="26" creationId="{E95DA498-D9A2-4DA9-B9DA-B3776E08CF7E}"/>
          </ac:spMkLst>
        </pc:spChg>
        <pc:spChg chg="add del">
          <ac:chgData name="Ivanov, Peter" userId="53bc7e4a-f13d-4740-b3d8-f7fa1b2c4686" providerId="ADAL" clId="{A349833B-31F3-4B64-823E-0514BD5F8A77}" dt="2021-12-16T09:39:35.135" v="721" actId="26606"/>
          <ac:spMkLst>
            <pc:docMk/>
            <pc:sldMk cId="397336032" sldId="265"/>
            <ac:spMk id="28" creationId="{82A73093-4B9D-420D-B17E-52293703A1D4}"/>
          </ac:spMkLst>
        </pc:spChg>
        <pc:spChg chg="add del">
          <ac:chgData name="Ivanov, Peter" userId="53bc7e4a-f13d-4740-b3d8-f7fa1b2c4686" providerId="ADAL" clId="{A349833B-31F3-4B64-823E-0514BD5F8A77}" dt="2021-12-16T09:39:36.368" v="723" actId="26606"/>
          <ac:spMkLst>
            <pc:docMk/>
            <pc:sldMk cId="397336032" sldId="265"/>
            <ac:spMk id="30" creationId="{7D379150-F6B4-45C8-BE10-6B278AD400EB}"/>
          </ac:spMkLst>
        </pc:spChg>
        <pc:spChg chg="add del">
          <ac:chgData name="Ivanov, Peter" userId="53bc7e4a-f13d-4740-b3d8-f7fa1b2c4686" providerId="ADAL" clId="{A349833B-31F3-4B64-823E-0514BD5F8A77}" dt="2021-12-16T09:39:36.368" v="723" actId="26606"/>
          <ac:spMkLst>
            <pc:docMk/>
            <pc:sldMk cId="397336032" sldId="265"/>
            <ac:spMk id="31" creationId="{5FFCF544-A370-4A5D-A95F-CA6E0E7191E6}"/>
          </ac:spMkLst>
        </pc:spChg>
        <pc:spChg chg="add del">
          <ac:chgData name="Ivanov, Peter" userId="53bc7e4a-f13d-4740-b3d8-f7fa1b2c4686" providerId="ADAL" clId="{A349833B-31F3-4B64-823E-0514BD5F8A77}" dt="2021-12-16T09:39:36.368" v="723" actId="26606"/>
          <ac:spMkLst>
            <pc:docMk/>
            <pc:sldMk cId="397336032" sldId="265"/>
            <ac:spMk id="33" creationId="{284B70D5-875B-433D-BDBD-1522A85D6C1D}"/>
          </ac:spMkLst>
        </pc:spChg>
        <pc:spChg chg="add del">
          <ac:chgData name="Ivanov, Peter" userId="53bc7e4a-f13d-4740-b3d8-f7fa1b2c4686" providerId="ADAL" clId="{A349833B-31F3-4B64-823E-0514BD5F8A77}" dt="2021-12-16T09:39:36.368" v="723" actId="26606"/>
          <ac:spMkLst>
            <pc:docMk/>
            <pc:sldMk cId="397336032" sldId="265"/>
            <ac:spMk id="35" creationId="{1E299956-A9E7-4FC1-A0B1-D590CA9730E8}"/>
          </ac:spMkLst>
        </pc:spChg>
        <pc:spChg chg="add del">
          <ac:chgData name="Ivanov, Peter" userId="53bc7e4a-f13d-4740-b3d8-f7fa1b2c4686" providerId="ADAL" clId="{A349833B-31F3-4B64-823E-0514BD5F8A77}" dt="2021-12-16T09:39:36.368" v="723" actId="26606"/>
          <ac:spMkLst>
            <pc:docMk/>
            <pc:sldMk cId="397336032" sldId="265"/>
            <ac:spMk id="36" creationId="{17FC539C-B783-4B03-9F9E-D13430F3F64F}"/>
          </ac:spMkLst>
        </pc:spChg>
        <pc:spChg chg="add del">
          <ac:chgData name="Ivanov, Peter" userId="53bc7e4a-f13d-4740-b3d8-f7fa1b2c4686" providerId="ADAL" clId="{A349833B-31F3-4B64-823E-0514BD5F8A77}" dt="2021-12-16T09:39:37.671" v="725" actId="26606"/>
          <ac:spMkLst>
            <pc:docMk/>
            <pc:sldMk cId="397336032" sldId="265"/>
            <ac:spMk id="38" creationId="{7D379150-F6B4-45C8-BE10-6B278AD400EB}"/>
          </ac:spMkLst>
        </pc:spChg>
        <pc:spChg chg="add del">
          <ac:chgData name="Ivanov, Peter" userId="53bc7e4a-f13d-4740-b3d8-f7fa1b2c4686" providerId="ADAL" clId="{A349833B-31F3-4B64-823E-0514BD5F8A77}" dt="2021-12-16T09:39:37.671" v="725" actId="26606"/>
          <ac:spMkLst>
            <pc:docMk/>
            <pc:sldMk cId="397336032" sldId="265"/>
            <ac:spMk id="39" creationId="{5FFCF544-A370-4A5D-A95F-CA6E0E7191E6}"/>
          </ac:spMkLst>
        </pc:spChg>
        <pc:spChg chg="add del">
          <ac:chgData name="Ivanov, Peter" userId="53bc7e4a-f13d-4740-b3d8-f7fa1b2c4686" providerId="ADAL" clId="{A349833B-31F3-4B64-823E-0514BD5F8A77}" dt="2021-12-16T09:39:39.894" v="727" actId="26606"/>
          <ac:spMkLst>
            <pc:docMk/>
            <pc:sldMk cId="397336032" sldId="265"/>
            <ac:spMk id="42" creationId="{7D379150-F6B4-45C8-BE10-6B278AD400EB}"/>
          </ac:spMkLst>
        </pc:spChg>
        <pc:spChg chg="add del">
          <ac:chgData name="Ivanov, Peter" userId="53bc7e4a-f13d-4740-b3d8-f7fa1b2c4686" providerId="ADAL" clId="{A349833B-31F3-4B64-823E-0514BD5F8A77}" dt="2021-12-16T09:39:39.894" v="727" actId="26606"/>
          <ac:spMkLst>
            <pc:docMk/>
            <pc:sldMk cId="397336032" sldId="265"/>
            <ac:spMk id="43" creationId="{5FFCF544-A370-4A5D-A95F-CA6E0E7191E6}"/>
          </ac:spMkLst>
        </pc:spChg>
        <pc:spChg chg="add del">
          <ac:chgData name="Ivanov, Peter" userId="53bc7e4a-f13d-4740-b3d8-f7fa1b2c4686" providerId="ADAL" clId="{A349833B-31F3-4B64-823E-0514BD5F8A77}" dt="2021-12-16T09:39:39.894" v="727" actId="26606"/>
          <ac:spMkLst>
            <pc:docMk/>
            <pc:sldMk cId="397336032" sldId="265"/>
            <ac:spMk id="45" creationId="{52ABB703-2B0E-4C3B-B4A2-F3973548E561}"/>
          </ac:spMkLst>
        </pc:spChg>
        <pc:spChg chg="add del">
          <ac:chgData name="Ivanov, Peter" userId="53bc7e4a-f13d-4740-b3d8-f7fa1b2c4686" providerId="ADAL" clId="{A349833B-31F3-4B64-823E-0514BD5F8A77}" dt="2021-12-16T09:39:39.894" v="727" actId="26606"/>
          <ac:spMkLst>
            <pc:docMk/>
            <pc:sldMk cId="397336032" sldId="265"/>
            <ac:spMk id="47" creationId="{E95DA498-D9A2-4DA9-B9DA-B3776E08CF7E}"/>
          </ac:spMkLst>
        </pc:spChg>
        <pc:spChg chg="add del">
          <ac:chgData name="Ivanov, Peter" userId="53bc7e4a-f13d-4740-b3d8-f7fa1b2c4686" providerId="ADAL" clId="{A349833B-31F3-4B64-823E-0514BD5F8A77}" dt="2021-12-16T09:39:39.894" v="727" actId="26606"/>
          <ac:spMkLst>
            <pc:docMk/>
            <pc:sldMk cId="397336032" sldId="265"/>
            <ac:spMk id="48" creationId="{82A73093-4B9D-420D-B17E-52293703A1D4}"/>
          </ac:spMkLst>
        </pc:spChg>
        <pc:spChg chg="add del">
          <ac:chgData name="Ivanov, Peter" userId="53bc7e4a-f13d-4740-b3d8-f7fa1b2c4686" providerId="ADAL" clId="{A349833B-31F3-4B64-823E-0514BD5F8A77}" dt="2021-12-16T09:39:41.722" v="729" actId="26606"/>
          <ac:spMkLst>
            <pc:docMk/>
            <pc:sldMk cId="397336032" sldId="265"/>
            <ac:spMk id="50" creationId="{7D379150-F6B4-45C8-BE10-6B278AD400EB}"/>
          </ac:spMkLst>
        </pc:spChg>
        <pc:spChg chg="add del">
          <ac:chgData name="Ivanov, Peter" userId="53bc7e4a-f13d-4740-b3d8-f7fa1b2c4686" providerId="ADAL" clId="{A349833B-31F3-4B64-823E-0514BD5F8A77}" dt="2021-12-16T09:39:41.722" v="729" actId="26606"/>
          <ac:spMkLst>
            <pc:docMk/>
            <pc:sldMk cId="397336032" sldId="265"/>
            <ac:spMk id="51" creationId="{5FFCF544-A370-4A5D-A95F-CA6E0E7191E6}"/>
          </ac:spMkLst>
        </pc:spChg>
        <pc:spChg chg="add del">
          <ac:chgData name="Ivanov, Peter" userId="53bc7e4a-f13d-4740-b3d8-f7fa1b2c4686" providerId="ADAL" clId="{A349833B-31F3-4B64-823E-0514BD5F8A77}" dt="2021-12-16T09:39:41.722" v="729" actId="26606"/>
          <ac:spMkLst>
            <pc:docMk/>
            <pc:sldMk cId="397336032" sldId="265"/>
            <ac:spMk id="53" creationId="{284B70D5-875B-433D-BDBD-1522A85D6C1D}"/>
          </ac:spMkLst>
        </pc:spChg>
        <pc:spChg chg="add del">
          <ac:chgData name="Ivanov, Peter" userId="53bc7e4a-f13d-4740-b3d8-f7fa1b2c4686" providerId="ADAL" clId="{A349833B-31F3-4B64-823E-0514BD5F8A77}" dt="2021-12-16T09:39:41.722" v="729" actId="26606"/>
          <ac:spMkLst>
            <pc:docMk/>
            <pc:sldMk cId="397336032" sldId="265"/>
            <ac:spMk id="55" creationId="{1E299956-A9E7-4FC1-A0B1-D590CA9730E8}"/>
          </ac:spMkLst>
        </pc:spChg>
        <pc:spChg chg="add del">
          <ac:chgData name="Ivanov, Peter" userId="53bc7e4a-f13d-4740-b3d8-f7fa1b2c4686" providerId="ADAL" clId="{A349833B-31F3-4B64-823E-0514BD5F8A77}" dt="2021-12-16T09:39:41.722" v="729" actId="26606"/>
          <ac:spMkLst>
            <pc:docMk/>
            <pc:sldMk cId="397336032" sldId="265"/>
            <ac:spMk id="56" creationId="{17FC539C-B783-4B03-9F9E-D13430F3F64F}"/>
          </ac:spMkLst>
        </pc:spChg>
        <pc:spChg chg="add mod">
          <ac:chgData name="Ivanov, Peter" userId="53bc7e4a-f13d-4740-b3d8-f7fa1b2c4686" providerId="ADAL" clId="{A349833B-31F3-4B64-823E-0514BD5F8A77}" dt="2021-12-16T09:45:26.450" v="938" actId="6549"/>
          <ac:spMkLst>
            <pc:docMk/>
            <pc:sldMk cId="397336032" sldId="265"/>
            <ac:spMk id="57" creationId="{DD14B6AF-8F14-4235-A07B-CFBBD3D30A83}"/>
          </ac:spMkLst>
        </pc:spChg>
        <pc:spChg chg="add">
          <ac:chgData name="Ivanov, Peter" userId="53bc7e4a-f13d-4740-b3d8-f7fa1b2c4686" providerId="ADAL" clId="{A349833B-31F3-4B64-823E-0514BD5F8A77}" dt="2021-12-16T09:39:41.732" v="730" actId="26606"/>
          <ac:spMkLst>
            <pc:docMk/>
            <pc:sldMk cId="397336032" sldId="265"/>
            <ac:spMk id="58" creationId="{7D379150-F6B4-45C8-BE10-6B278AD400EB}"/>
          </ac:spMkLst>
        </pc:spChg>
        <pc:spChg chg="add">
          <ac:chgData name="Ivanov, Peter" userId="53bc7e4a-f13d-4740-b3d8-f7fa1b2c4686" providerId="ADAL" clId="{A349833B-31F3-4B64-823E-0514BD5F8A77}" dt="2021-12-16T09:39:41.732" v="730" actId="26606"/>
          <ac:spMkLst>
            <pc:docMk/>
            <pc:sldMk cId="397336032" sldId="265"/>
            <ac:spMk id="59" creationId="{5FFCF544-A370-4A5D-A95F-CA6E0E7191E6}"/>
          </ac:spMkLst>
        </pc:spChg>
        <pc:spChg chg="add">
          <ac:chgData name="Ivanov, Peter" userId="53bc7e4a-f13d-4740-b3d8-f7fa1b2c4686" providerId="ADAL" clId="{A349833B-31F3-4B64-823E-0514BD5F8A77}" dt="2021-12-16T09:39:41.732" v="730" actId="26606"/>
          <ac:spMkLst>
            <pc:docMk/>
            <pc:sldMk cId="397336032" sldId="265"/>
            <ac:spMk id="61" creationId="{52ABB703-2B0E-4C3B-B4A2-F3973548E561}"/>
          </ac:spMkLst>
        </pc:spChg>
        <pc:spChg chg="add">
          <ac:chgData name="Ivanov, Peter" userId="53bc7e4a-f13d-4740-b3d8-f7fa1b2c4686" providerId="ADAL" clId="{A349833B-31F3-4B64-823E-0514BD5F8A77}" dt="2021-12-16T09:39:41.732" v="730" actId="26606"/>
          <ac:spMkLst>
            <pc:docMk/>
            <pc:sldMk cId="397336032" sldId="265"/>
            <ac:spMk id="63" creationId="{E95DA498-D9A2-4DA9-B9DA-B3776E08CF7E}"/>
          </ac:spMkLst>
        </pc:spChg>
        <pc:spChg chg="add">
          <ac:chgData name="Ivanov, Peter" userId="53bc7e4a-f13d-4740-b3d8-f7fa1b2c4686" providerId="ADAL" clId="{A349833B-31F3-4B64-823E-0514BD5F8A77}" dt="2021-12-16T09:39:41.732" v="730" actId="26606"/>
          <ac:spMkLst>
            <pc:docMk/>
            <pc:sldMk cId="397336032" sldId="265"/>
            <ac:spMk id="64" creationId="{82A73093-4B9D-420D-B17E-52293703A1D4}"/>
          </ac:spMkLst>
        </pc:spChg>
        <pc:picChg chg="add mod ord">
          <ac:chgData name="Ivanov, Peter" userId="53bc7e4a-f13d-4740-b3d8-f7fa1b2c4686" providerId="ADAL" clId="{A349833B-31F3-4B64-823E-0514BD5F8A77}" dt="2021-12-16T09:39:41.732" v="730" actId="26606"/>
          <ac:picMkLst>
            <pc:docMk/>
            <pc:sldMk cId="397336032" sldId="265"/>
            <ac:picMk id="11" creationId="{C6BFCC01-80CC-44FF-BE1B-2B9EB99D0107}"/>
          </ac:picMkLst>
        </pc:picChg>
        <pc:cxnChg chg="add del">
          <ac:chgData name="Ivanov, Peter" userId="53bc7e4a-f13d-4740-b3d8-f7fa1b2c4686" providerId="ADAL" clId="{A349833B-31F3-4B64-823E-0514BD5F8A77}" dt="2021-12-16T09:39:35.135" v="721" actId="26606"/>
          <ac:cxnSpMkLst>
            <pc:docMk/>
            <pc:sldMk cId="397336032" sldId="265"/>
            <ac:cxnSpMk id="20" creationId="{6EEB3B97-A638-498B-8083-54191CE71E01}"/>
          </ac:cxnSpMkLst>
        </pc:cxnChg>
        <pc:cxnChg chg="add del">
          <ac:chgData name="Ivanov, Peter" userId="53bc7e4a-f13d-4740-b3d8-f7fa1b2c4686" providerId="ADAL" clId="{A349833B-31F3-4B64-823E-0514BD5F8A77}" dt="2021-12-16T09:39:35.135" v="721" actId="26606"/>
          <ac:cxnSpMkLst>
            <pc:docMk/>
            <pc:sldMk cId="397336032" sldId="265"/>
            <ac:cxnSpMk id="24" creationId="{9C21570E-E159-49A6-9891-FA397B7A92D3}"/>
          </ac:cxnSpMkLst>
        </pc:cxnChg>
        <pc:cxnChg chg="add del">
          <ac:chgData name="Ivanov, Peter" userId="53bc7e4a-f13d-4740-b3d8-f7fa1b2c4686" providerId="ADAL" clId="{A349833B-31F3-4B64-823E-0514BD5F8A77}" dt="2021-12-16T09:39:36.368" v="723" actId="26606"/>
          <ac:cxnSpMkLst>
            <pc:docMk/>
            <pc:sldMk cId="397336032" sldId="265"/>
            <ac:cxnSpMk id="32" creationId="{6EEB3B97-A638-498B-8083-54191CE71E01}"/>
          </ac:cxnSpMkLst>
        </pc:cxnChg>
        <pc:cxnChg chg="add del">
          <ac:chgData name="Ivanov, Peter" userId="53bc7e4a-f13d-4740-b3d8-f7fa1b2c4686" providerId="ADAL" clId="{A349833B-31F3-4B64-823E-0514BD5F8A77}" dt="2021-12-16T09:39:36.368" v="723" actId="26606"/>
          <ac:cxnSpMkLst>
            <pc:docMk/>
            <pc:sldMk cId="397336032" sldId="265"/>
            <ac:cxnSpMk id="34" creationId="{C947DF4A-614C-4B4C-8B80-E5B9D8E8CFED}"/>
          </ac:cxnSpMkLst>
        </pc:cxnChg>
        <pc:cxnChg chg="add del">
          <ac:chgData name="Ivanov, Peter" userId="53bc7e4a-f13d-4740-b3d8-f7fa1b2c4686" providerId="ADAL" clId="{A349833B-31F3-4B64-823E-0514BD5F8A77}" dt="2021-12-16T09:39:37.671" v="725" actId="26606"/>
          <ac:cxnSpMkLst>
            <pc:docMk/>
            <pc:sldMk cId="397336032" sldId="265"/>
            <ac:cxnSpMk id="40" creationId="{6EEB3B97-A638-498B-8083-54191CE71E01}"/>
          </ac:cxnSpMkLst>
        </pc:cxnChg>
        <pc:cxnChg chg="add del">
          <ac:chgData name="Ivanov, Peter" userId="53bc7e4a-f13d-4740-b3d8-f7fa1b2c4686" providerId="ADAL" clId="{A349833B-31F3-4B64-823E-0514BD5F8A77}" dt="2021-12-16T09:39:39.894" v="727" actId="26606"/>
          <ac:cxnSpMkLst>
            <pc:docMk/>
            <pc:sldMk cId="397336032" sldId="265"/>
            <ac:cxnSpMk id="44" creationId="{6EEB3B97-A638-498B-8083-54191CE71E01}"/>
          </ac:cxnSpMkLst>
        </pc:cxnChg>
        <pc:cxnChg chg="add del">
          <ac:chgData name="Ivanov, Peter" userId="53bc7e4a-f13d-4740-b3d8-f7fa1b2c4686" providerId="ADAL" clId="{A349833B-31F3-4B64-823E-0514BD5F8A77}" dt="2021-12-16T09:39:39.894" v="727" actId="26606"/>
          <ac:cxnSpMkLst>
            <pc:docMk/>
            <pc:sldMk cId="397336032" sldId="265"/>
            <ac:cxnSpMk id="46" creationId="{9C21570E-E159-49A6-9891-FA397B7A92D3}"/>
          </ac:cxnSpMkLst>
        </pc:cxnChg>
        <pc:cxnChg chg="add del">
          <ac:chgData name="Ivanov, Peter" userId="53bc7e4a-f13d-4740-b3d8-f7fa1b2c4686" providerId="ADAL" clId="{A349833B-31F3-4B64-823E-0514BD5F8A77}" dt="2021-12-16T09:39:41.722" v="729" actId="26606"/>
          <ac:cxnSpMkLst>
            <pc:docMk/>
            <pc:sldMk cId="397336032" sldId="265"/>
            <ac:cxnSpMk id="52" creationId="{6EEB3B97-A638-498B-8083-54191CE71E01}"/>
          </ac:cxnSpMkLst>
        </pc:cxnChg>
        <pc:cxnChg chg="add del">
          <ac:chgData name="Ivanov, Peter" userId="53bc7e4a-f13d-4740-b3d8-f7fa1b2c4686" providerId="ADAL" clId="{A349833B-31F3-4B64-823E-0514BD5F8A77}" dt="2021-12-16T09:39:41.722" v="729" actId="26606"/>
          <ac:cxnSpMkLst>
            <pc:docMk/>
            <pc:sldMk cId="397336032" sldId="265"/>
            <ac:cxnSpMk id="54" creationId="{C947DF4A-614C-4B4C-8B80-E5B9D8E8CFED}"/>
          </ac:cxnSpMkLst>
        </pc:cxnChg>
        <pc:cxnChg chg="add">
          <ac:chgData name="Ivanov, Peter" userId="53bc7e4a-f13d-4740-b3d8-f7fa1b2c4686" providerId="ADAL" clId="{A349833B-31F3-4B64-823E-0514BD5F8A77}" dt="2021-12-16T09:39:41.732" v="730" actId="26606"/>
          <ac:cxnSpMkLst>
            <pc:docMk/>
            <pc:sldMk cId="397336032" sldId="265"/>
            <ac:cxnSpMk id="60" creationId="{6EEB3B97-A638-498B-8083-54191CE71E01}"/>
          </ac:cxnSpMkLst>
        </pc:cxnChg>
        <pc:cxnChg chg="add">
          <ac:chgData name="Ivanov, Peter" userId="53bc7e4a-f13d-4740-b3d8-f7fa1b2c4686" providerId="ADAL" clId="{A349833B-31F3-4B64-823E-0514BD5F8A77}" dt="2021-12-16T09:39:41.732" v="730" actId="26606"/>
          <ac:cxnSpMkLst>
            <pc:docMk/>
            <pc:sldMk cId="397336032" sldId="265"/>
            <ac:cxnSpMk id="62" creationId="{9C21570E-E159-49A6-9891-FA397B7A92D3}"/>
          </ac:cxnSpMkLst>
        </pc:cxnChg>
      </pc:sldChg>
      <pc:sldChg chg="addSp delSp modSp mod setBg">
        <pc:chgData name="Ivanov, Peter" userId="53bc7e4a-f13d-4740-b3d8-f7fa1b2c4686" providerId="ADAL" clId="{A349833B-31F3-4B64-823E-0514BD5F8A77}" dt="2021-12-16T09:49:13.021" v="959" actId="732"/>
        <pc:sldMkLst>
          <pc:docMk/>
          <pc:sldMk cId="372415922" sldId="266"/>
        </pc:sldMkLst>
        <pc:spChg chg="mod">
          <ac:chgData name="Ivanov, Peter" userId="53bc7e4a-f13d-4740-b3d8-f7fa1b2c4686" providerId="ADAL" clId="{A349833B-31F3-4B64-823E-0514BD5F8A77}" dt="2021-12-16T09:47:23.598" v="945" actId="26606"/>
          <ac:spMkLst>
            <pc:docMk/>
            <pc:sldMk cId="372415922" sldId="266"/>
            <ac:spMk id="2" creationId="{40592718-7D3A-4170-8878-9267BCA993FC}"/>
          </ac:spMkLst>
        </pc:spChg>
        <pc:spChg chg="mod ord">
          <ac:chgData name="Ivanov, Peter" userId="53bc7e4a-f13d-4740-b3d8-f7fa1b2c4686" providerId="ADAL" clId="{A349833B-31F3-4B64-823E-0514BD5F8A77}" dt="2021-12-16T09:47:23.598" v="945" actId="26606"/>
          <ac:spMkLst>
            <pc:docMk/>
            <pc:sldMk cId="372415922" sldId="266"/>
            <ac:spMk id="3" creationId="{1D4532C3-1957-4E07-91F6-9CB757E2699E}"/>
          </ac:spMkLst>
        </pc:spChg>
        <pc:spChg chg="mod">
          <ac:chgData name="Ivanov, Peter" userId="53bc7e4a-f13d-4740-b3d8-f7fa1b2c4686" providerId="ADAL" clId="{A349833B-31F3-4B64-823E-0514BD5F8A77}" dt="2021-12-16T09:13:15.787" v="394"/>
          <ac:spMkLst>
            <pc:docMk/>
            <pc:sldMk cId="372415922" sldId="266"/>
            <ac:spMk id="4" creationId="{F77E4BB7-FEFF-465A-9901-71A5351FAC9D}"/>
          </ac:spMkLst>
        </pc:spChg>
        <pc:spChg chg="add del">
          <ac:chgData name="Ivanov, Peter" userId="53bc7e4a-f13d-4740-b3d8-f7fa1b2c4686" providerId="ADAL" clId="{A349833B-31F3-4B64-823E-0514BD5F8A77}" dt="2021-12-16T09:46:17.436" v="940" actId="26606"/>
          <ac:spMkLst>
            <pc:docMk/>
            <pc:sldMk cId="372415922" sldId="266"/>
            <ac:spMk id="13" creationId="{600B5AE2-C5CC-499C-8F2D-249888BE22C2}"/>
          </ac:spMkLst>
        </pc:spChg>
        <pc:spChg chg="add del">
          <ac:chgData name="Ivanov, Peter" userId="53bc7e4a-f13d-4740-b3d8-f7fa1b2c4686" providerId="ADAL" clId="{A349833B-31F3-4B64-823E-0514BD5F8A77}" dt="2021-12-16T09:46:17.436" v="940" actId="26606"/>
          <ac:spMkLst>
            <pc:docMk/>
            <pc:sldMk cId="372415922" sldId="266"/>
            <ac:spMk id="15" creationId="{BA7A3698-B350-40E5-8475-9BCC41A089FC}"/>
          </ac:spMkLst>
        </pc:spChg>
        <pc:spChg chg="add del">
          <ac:chgData name="Ivanov, Peter" userId="53bc7e4a-f13d-4740-b3d8-f7fa1b2c4686" providerId="ADAL" clId="{A349833B-31F3-4B64-823E-0514BD5F8A77}" dt="2021-12-16T09:46:17.436" v="940" actId="26606"/>
          <ac:spMkLst>
            <pc:docMk/>
            <pc:sldMk cId="372415922" sldId="266"/>
            <ac:spMk id="19" creationId="{10162E77-11AD-44A7-84EC-40C59EEFBD2E}"/>
          </ac:spMkLst>
        </pc:spChg>
        <pc:spChg chg="add del">
          <ac:chgData name="Ivanov, Peter" userId="53bc7e4a-f13d-4740-b3d8-f7fa1b2c4686" providerId="ADAL" clId="{A349833B-31F3-4B64-823E-0514BD5F8A77}" dt="2021-12-16T09:46:17.436" v="940" actId="26606"/>
          <ac:spMkLst>
            <pc:docMk/>
            <pc:sldMk cId="372415922" sldId="266"/>
            <ac:spMk id="23" creationId="{6329CBCE-21AE-419D-AC1F-8ACF510A6670}"/>
          </ac:spMkLst>
        </pc:spChg>
        <pc:spChg chg="add del">
          <ac:chgData name="Ivanov, Peter" userId="53bc7e4a-f13d-4740-b3d8-f7fa1b2c4686" providerId="ADAL" clId="{A349833B-31F3-4B64-823E-0514BD5F8A77}" dt="2021-12-16T09:46:17.436" v="940" actId="26606"/>
          <ac:spMkLst>
            <pc:docMk/>
            <pc:sldMk cId="372415922" sldId="266"/>
            <ac:spMk id="25" creationId="{FF2DA012-1414-493D-888F-5D99D0BDA322}"/>
          </ac:spMkLst>
        </pc:spChg>
        <pc:spChg chg="add del">
          <ac:chgData name="Ivanov, Peter" userId="53bc7e4a-f13d-4740-b3d8-f7fa1b2c4686" providerId="ADAL" clId="{A349833B-31F3-4B64-823E-0514BD5F8A77}" dt="2021-12-16T09:47:21.629" v="942" actId="26606"/>
          <ac:spMkLst>
            <pc:docMk/>
            <pc:sldMk cId="372415922" sldId="266"/>
            <ac:spMk id="27" creationId="{600B5AE2-C5CC-499C-8F2D-249888BE22C2}"/>
          </ac:spMkLst>
        </pc:spChg>
        <pc:spChg chg="add del">
          <ac:chgData name="Ivanov, Peter" userId="53bc7e4a-f13d-4740-b3d8-f7fa1b2c4686" providerId="ADAL" clId="{A349833B-31F3-4B64-823E-0514BD5F8A77}" dt="2021-12-16T09:47:21.629" v="942" actId="26606"/>
          <ac:spMkLst>
            <pc:docMk/>
            <pc:sldMk cId="372415922" sldId="266"/>
            <ac:spMk id="28" creationId="{BA7A3698-B350-40E5-8475-9BCC41A089FC}"/>
          </ac:spMkLst>
        </pc:spChg>
        <pc:spChg chg="add del">
          <ac:chgData name="Ivanov, Peter" userId="53bc7e4a-f13d-4740-b3d8-f7fa1b2c4686" providerId="ADAL" clId="{A349833B-31F3-4B64-823E-0514BD5F8A77}" dt="2021-12-16T09:47:21.629" v="942" actId="26606"/>
          <ac:spMkLst>
            <pc:docMk/>
            <pc:sldMk cId="372415922" sldId="266"/>
            <ac:spMk id="30" creationId="{990D0034-F768-41E7-85D4-F38C4DE85770}"/>
          </ac:spMkLst>
        </pc:spChg>
        <pc:spChg chg="add del">
          <ac:chgData name="Ivanov, Peter" userId="53bc7e4a-f13d-4740-b3d8-f7fa1b2c4686" providerId="ADAL" clId="{A349833B-31F3-4B64-823E-0514BD5F8A77}" dt="2021-12-16T09:47:21.629" v="942" actId="26606"/>
          <ac:spMkLst>
            <pc:docMk/>
            <pc:sldMk cId="372415922" sldId="266"/>
            <ac:spMk id="31" creationId="{C4F7E42D-8B5A-4FC8-81CD-9E60171F7FA8}"/>
          </ac:spMkLst>
        </pc:spChg>
        <pc:spChg chg="add del">
          <ac:chgData name="Ivanov, Peter" userId="53bc7e4a-f13d-4740-b3d8-f7fa1b2c4686" providerId="ADAL" clId="{A349833B-31F3-4B64-823E-0514BD5F8A77}" dt="2021-12-16T09:47:21.629" v="942" actId="26606"/>
          <ac:spMkLst>
            <pc:docMk/>
            <pc:sldMk cId="372415922" sldId="266"/>
            <ac:spMk id="32" creationId="{8C04651D-B9F4-4935-A02D-364153FBDF54}"/>
          </ac:spMkLst>
        </pc:spChg>
        <pc:spChg chg="add del">
          <ac:chgData name="Ivanov, Peter" userId="53bc7e4a-f13d-4740-b3d8-f7fa1b2c4686" providerId="ADAL" clId="{A349833B-31F3-4B64-823E-0514BD5F8A77}" dt="2021-12-16T09:47:23.587" v="944" actId="26606"/>
          <ac:spMkLst>
            <pc:docMk/>
            <pc:sldMk cId="372415922" sldId="266"/>
            <ac:spMk id="34" creationId="{7D379150-F6B4-45C8-BE10-6B278AD400EB}"/>
          </ac:spMkLst>
        </pc:spChg>
        <pc:spChg chg="add del">
          <ac:chgData name="Ivanov, Peter" userId="53bc7e4a-f13d-4740-b3d8-f7fa1b2c4686" providerId="ADAL" clId="{A349833B-31F3-4B64-823E-0514BD5F8A77}" dt="2021-12-16T09:47:23.587" v="944" actId="26606"/>
          <ac:spMkLst>
            <pc:docMk/>
            <pc:sldMk cId="372415922" sldId="266"/>
            <ac:spMk id="35" creationId="{5FFCF544-A370-4A5D-A95F-CA6E0E7191E6}"/>
          </ac:spMkLst>
        </pc:spChg>
        <pc:spChg chg="add del">
          <ac:chgData name="Ivanov, Peter" userId="53bc7e4a-f13d-4740-b3d8-f7fa1b2c4686" providerId="ADAL" clId="{A349833B-31F3-4B64-823E-0514BD5F8A77}" dt="2021-12-16T09:47:23.587" v="944" actId="26606"/>
          <ac:spMkLst>
            <pc:docMk/>
            <pc:sldMk cId="372415922" sldId="266"/>
            <ac:spMk id="37" creationId="{C33BF9DD-8A45-4EEE-B231-0A14D322E5F9}"/>
          </ac:spMkLst>
        </pc:spChg>
        <pc:spChg chg="add del">
          <ac:chgData name="Ivanov, Peter" userId="53bc7e4a-f13d-4740-b3d8-f7fa1b2c4686" providerId="ADAL" clId="{A349833B-31F3-4B64-823E-0514BD5F8A77}" dt="2021-12-16T09:47:23.587" v="944" actId="26606"/>
          <ac:spMkLst>
            <pc:docMk/>
            <pc:sldMk cId="372415922" sldId="266"/>
            <ac:spMk id="39" creationId="{D5FBCAC9-BD8B-4F3B-AD74-EF37D4211349}"/>
          </ac:spMkLst>
        </pc:spChg>
        <pc:spChg chg="add del">
          <ac:chgData name="Ivanov, Peter" userId="53bc7e4a-f13d-4740-b3d8-f7fa1b2c4686" providerId="ADAL" clId="{A349833B-31F3-4B64-823E-0514BD5F8A77}" dt="2021-12-16T09:47:23.587" v="944" actId="26606"/>
          <ac:spMkLst>
            <pc:docMk/>
            <pc:sldMk cId="372415922" sldId="266"/>
            <ac:spMk id="40" creationId="{9556C5A8-AD7E-4CE7-87BE-9EA3B5E1786F}"/>
          </ac:spMkLst>
        </pc:spChg>
        <pc:spChg chg="add">
          <ac:chgData name="Ivanov, Peter" userId="53bc7e4a-f13d-4740-b3d8-f7fa1b2c4686" providerId="ADAL" clId="{A349833B-31F3-4B64-823E-0514BD5F8A77}" dt="2021-12-16T09:47:23.598" v="945" actId="26606"/>
          <ac:spMkLst>
            <pc:docMk/>
            <pc:sldMk cId="372415922" sldId="266"/>
            <ac:spMk id="42" creationId="{7D379150-F6B4-45C8-BE10-6B278AD400EB}"/>
          </ac:spMkLst>
        </pc:spChg>
        <pc:spChg chg="add">
          <ac:chgData name="Ivanov, Peter" userId="53bc7e4a-f13d-4740-b3d8-f7fa1b2c4686" providerId="ADAL" clId="{A349833B-31F3-4B64-823E-0514BD5F8A77}" dt="2021-12-16T09:47:23.598" v="945" actId="26606"/>
          <ac:spMkLst>
            <pc:docMk/>
            <pc:sldMk cId="372415922" sldId="266"/>
            <ac:spMk id="43" creationId="{5FFCF544-A370-4A5D-A95F-CA6E0E7191E6}"/>
          </ac:spMkLst>
        </pc:spChg>
        <pc:spChg chg="add">
          <ac:chgData name="Ivanov, Peter" userId="53bc7e4a-f13d-4740-b3d8-f7fa1b2c4686" providerId="ADAL" clId="{A349833B-31F3-4B64-823E-0514BD5F8A77}" dt="2021-12-16T09:47:23.598" v="945" actId="26606"/>
          <ac:spMkLst>
            <pc:docMk/>
            <pc:sldMk cId="372415922" sldId="266"/>
            <ac:spMk id="45" creationId="{284B70D5-875B-433D-BDBD-1522A85D6C1D}"/>
          </ac:spMkLst>
        </pc:spChg>
        <pc:spChg chg="add">
          <ac:chgData name="Ivanov, Peter" userId="53bc7e4a-f13d-4740-b3d8-f7fa1b2c4686" providerId="ADAL" clId="{A349833B-31F3-4B64-823E-0514BD5F8A77}" dt="2021-12-16T09:47:23.598" v="945" actId="26606"/>
          <ac:spMkLst>
            <pc:docMk/>
            <pc:sldMk cId="372415922" sldId="266"/>
            <ac:spMk id="47" creationId="{1E299956-A9E7-4FC1-A0B1-D590CA9730E8}"/>
          </ac:spMkLst>
        </pc:spChg>
        <pc:spChg chg="add">
          <ac:chgData name="Ivanov, Peter" userId="53bc7e4a-f13d-4740-b3d8-f7fa1b2c4686" providerId="ADAL" clId="{A349833B-31F3-4B64-823E-0514BD5F8A77}" dt="2021-12-16T09:47:23.598" v="945" actId="26606"/>
          <ac:spMkLst>
            <pc:docMk/>
            <pc:sldMk cId="372415922" sldId="266"/>
            <ac:spMk id="48" creationId="{17FC539C-B783-4B03-9F9E-D13430F3F64F}"/>
          </ac:spMkLst>
        </pc:spChg>
        <pc:picChg chg="mod modCrop">
          <ac:chgData name="Ivanov, Peter" userId="53bc7e4a-f13d-4740-b3d8-f7fa1b2c4686" providerId="ADAL" clId="{A349833B-31F3-4B64-823E-0514BD5F8A77}" dt="2021-12-16T09:49:13.021" v="959" actId="732"/>
          <ac:picMkLst>
            <pc:docMk/>
            <pc:sldMk cId="372415922" sldId="266"/>
            <ac:picMk id="8" creationId="{930268DF-E749-42E9-9B32-9288874D0D86}"/>
          </ac:picMkLst>
        </pc:picChg>
        <pc:cxnChg chg="add del">
          <ac:chgData name="Ivanov, Peter" userId="53bc7e4a-f13d-4740-b3d8-f7fa1b2c4686" providerId="ADAL" clId="{A349833B-31F3-4B64-823E-0514BD5F8A77}" dt="2021-12-16T09:46:17.436" v="940" actId="26606"/>
          <ac:cxnSpMkLst>
            <pc:docMk/>
            <pc:sldMk cId="372415922" sldId="266"/>
            <ac:cxnSpMk id="17" creationId="{0AC655C7-EC94-4BE6-84C8-2F9EFBBB2789}"/>
          </ac:cxnSpMkLst>
        </pc:cxnChg>
        <pc:cxnChg chg="add del">
          <ac:chgData name="Ivanov, Peter" userId="53bc7e4a-f13d-4740-b3d8-f7fa1b2c4686" providerId="ADAL" clId="{A349833B-31F3-4B64-823E-0514BD5F8A77}" dt="2021-12-16T09:46:17.436" v="940" actId="26606"/>
          <ac:cxnSpMkLst>
            <pc:docMk/>
            <pc:sldMk cId="372415922" sldId="266"/>
            <ac:cxnSpMk id="21" creationId="{5AB158E9-1B40-4CD6-95F0-95CA11DF7B7A}"/>
          </ac:cxnSpMkLst>
        </pc:cxnChg>
        <pc:cxnChg chg="add del">
          <ac:chgData name="Ivanov, Peter" userId="53bc7e4a-f13d-4740-b3d8-f7fa1b2c4686" providerId="ADAL" clId="{A349833B-31F3-4B64-823E-0514BD5F8A77}" dt="2021-12-16T09:47:21.629" v="942" actId="26606"/>
          <ac:cxnSpMkLst>
            <pc:docMk/>
            <pc:sldMk cId="372415922" sldId="266"/>
            <ac:cxnSpMk id="29" creationId="{0AC655C7-EC94-4BE6-84C8-2F9EFBBB2789}"/>
          </ac:cxnSpMkLst>
        </pc:cxnChg>
        <pc:cxnChg chg="add del">
          <ac:chgData name="Ivanov, Peter" userId="53bc7e4a-f13d-4740-b3d8-f7fa1b2c4686" providerId="ADAL" clId="{A349833B-31F3-4B64-823E-0514BD5F8A77}" dt="2021-12-16T09:47:23.587" v="944" actId="26606"/>
          <ac:cxnSpMkLst>
            <pc:docMk/>
            <pc:sldMk cId="372415922" sldId="266"/>
            <ac:cxnSpMk id="36" creationId="{6EEB3B97-A638-498B-8083-54191CE71E01}"/>
          </ac:cxnSpMkLst>
        </pc:cxnChg>
        <pc:cxnChg chg="add del">
          <ac:chgData name="Ivanov, Peter" userId="53bc7e4a-f13d-4740-b3d8-f7fa1b2c4686" providerId="ADAL" clId="{A349833B-31F3-4B64-823E-0514BD5F8A77}" dt="2021-12-16T09:47:23.587" v="944" actId="26606"/>
          <ac:cxnSpMkLst>
            <pc:docMk/>
            <pc:sldMk cId="372415922" sldId="266"/>
            <ac:cxnSpMk id="38" creationId="{9020DCC9-F851-4562-BB20-1AB3C51BFD08}"/>
          </ac:cxnSpMkLst>
        </pc:cxnChg>
        <pc:cxnChg chg="add">
          <ac:chgData name="Ivanov, Peter" userId="53bc7e4a-f13d-4740-b3d8-f7fa1b2c4686" providerId="ADAL" clId="{A349833B-31F3-4B64-823E-0514BD5F8A77}" dt="2021-12-16T09:47:23.598" v="945" actId="26606"/>
          <ac:cxnSpMkLst>
            <pc:docMk/>
            <pc:sldMk cId="372415922" sldId="266"/>
            <ac:cxnSpMk id="44" creationId="{6EEB3B97-A638-498B-8083-54191CE71E01}"/>
          </ac:cxnSpMkLst>
        </pc:cxnChg>
        <pc:cxnChg chg="add">
          <ac:chgData name="Ivanov, Peter" userId="53bc7e4a-f13d-4740-b3d8-f7fa1b2c4686" providerId="ADAL" clId="{A349833B-31F3-4B64-823E-0514BD5F8A77}" dt="2021-12-16T09:47:23.598" v="945" actId="26606"/>
          <ac:cxnSpMkLst>
            <pc:docMk/>
            <pc:sldMk cId="372415922" sldId="266"/>
            <ac:cxnSpMk id="46" creationId="{C947DF4A-614C-4B4C-8B80-E5B9D8E8CFED}"/>
          </ac:cxnSpMkLst>
        </pc:cxnChg>
      </pc:sldChg>
      <pc:sldChg chg="addSp delSp modSp add del mod">
        <pc:chgData name="Ivanov, Peter" userId="53bc7e4a-f13d-4740-b3d8-f7fa1b2c4686" providerId="ADAL" clId="{A349833B-31F3-4B64-823E-0514BD5F8A77}" dt="2021-12-16T09:36:22.542" v="719" actId="47"/>
        <pc:sldMkLst>
          <pc:docMk/>
          <pc:sldMk cId="815188971" sldId="267"/>
        </pc:sldMkLst>
        <pc:spChg chg="mod">
          <ac:chgData name="Ivanov, Peter" userId="53bc7e4a-f13d-4740-b3d8-f7fa1b2c4686" providerId="ADAL" clId="{A349833B-31F3-4B64-823E-0514BD5F8A77}" dt="2021-12-16T09:33:09.592" v="691" actId="14100"/>
          <ac:spMkLst>
            <pc:docMk/>
            <pc:sldMk cId="815188971" sldId="267"/>
            <ac:spMk id="5" creationId="{DBA540F4-98FA-4DDE-A391-02773E48F2A2}"/>
          </ac:spMkLst>
        </pc:spChg>
        <pc:picChg chg="add del">
          <ac:chgData name="Ivanov, Peter" userId="53bc7e4a-f13d-4740-b3d8-f7fa1b2c4686" providerId="ADAL" clId="{A349833B-31F3-4B64-823E-0514BD5F8A77}" dt="2021-12-16T09:22:10.046" v="417" actId="22"/>
          <ac:picMkLst>
            <pc:docMk/>
            <pc:sldMk cId="815188971" sldId="267"/>
            <ac:picMk id="3" creationId="{C3D9CDC1-7078-4555-939E-8B9EA6354A20}"/>
          </ac:picMkLst>
        </pc:picChg>
        <pc:picChg chg="add mod">
          <ac:chgData name="Ivanov, Peter" userId="53bc7e4a-f13d-4740-b3d8-f7fa1b2c4686" providerId="ADAL" clId="{A349833B-31F3-4B64-823E-0514BD5F8A77}" dt="2021-12-16T09:31:34.675" v="682" actId="1076"/>
          <ac:picMkLst>
            <pc:docMk/>
            <pc:sldMk cId="815188971" sldId="267"/>
            <ac:picMk id="7" creationId="{BA9E41FF-9B02-4CF7-939C-6D1AEF6445E3}"/>
          </ac:picMkLst>
        </pc:picChg>
        <pc:picChg chg="add mod">
          <ac:chgData name="Ivanov, Peter" userId="53bc7e4a-f13d-4740-b3d8-f7fa1b2c4686" providerId="ADAL" clId="{A349833B-31F3-4B64-823E-0514BD5F8A77}" dt="2021-12-16T09:31:34.675" v="682" actId="1076"/>
          <ac:picMkLst>
            <pc:docMk/>
            <pc:sldMk cId="815188971" sldId="267"/>
            <ac:picMk id="9" creationId="{F0064602-E384-4283-A516-5D7891E2BC29}"/>
          </ac:picMkLst>
        </pc:picChg>
        <pc:picChg chg="mod">
          <ac:chgData name="Ivanov, Peter" userId="53bc7e4a-f13d-4740-b3d8-f7fa1b2c4686" providerId="ADAL" clId="{A349833B-31F3-4B64-823E-0514BD5F8A77}" dt="2021-12-16T09:31:34.675" v="682" actId="1076"/>
          <ac:picMkLst>
            <pc:docMk/>
            <pc:sldMk cId="815188971" sldId="267"/>
            <ac:picMk id="11" creationId="{C6BFCC01-80CC-44FF-BE1B-2B9EB99D0107}"/>
          </ac:picMkLst>
        </pc:picChg>
      </pc:sldChg>
      <pc:sldChg chg="addSp delSp modSp add mod ord setBg chgLayout">
        <pc:chgData name="Ivanov, Peter" userId="53bc7e4a-f13d-4740-b3d8-f7fa1b2c4686" providerId="ADAL" clId="{A349833B-31F3-4B64-823E-0514BD5F8A77}" dt="2021-12-16T10:38:11.731" v="1152" actId="20577"/>
        <pc:sldMkLst>
          <pc:docMk/>
          <pc:sldMk cId="2291137094" sldId="268"/>
        </pc:sldMkLst>
        <pc:spChg chg="mod ord">
          <ac:chgData name="Ivanov, Peter" userId="53bc7e4a-f13d-4740-b3d8-f7fa1b2c4686" providerId="ADAL" clId="{A349833B-31F3-4B64-823E-0514BD5F8A77}" dt="2021-12-16T10:38:06.625" v="1144" actId="20577"/>
          <ac:spMkLst>
            <pc:docMk/>
            <pc:sldMk cId="2291137094" sldId="268"/>
            <ac:spMk id="4" creationId="{3339158A-8174-4961-B50F-5E92BEE4DBB1}"/>
          </ac:spMkLst>
        </pc:spChg>
        <pc:spChg chg="mod ord">
          <ac:chgData name="Ivanov, Peter" userId="53bc7e4a-f13d-4740-b3d8-f7fa1b2c4686" providerId="ADAL" clId="{A349833B-31F3-4B64-823E-0514BD5F8A77}" dt="2021-12-16T10:38:11.731" v="1152" actId="20577"/>
          <ac:spMkLst>
            <pc:docMk/>
            <pc:sldMk cId="2291137094" sldId="268"/>
            <ac:spMk id="5" creationId="{DBA540F4-98FA-4DDE-A391-02773E48F2A2}"/>
          </ac:spMkLst>
        </pc:spChg>
        <pc:spChg chg="add del">
          <ac:chgData name="Ivanov, Peter" userId="53bc7e4a-f13d-4740-b3d8-f7fa1b2c4686" providerId="ADAL" clId="{A349833B-31F3-4B64-823E-0514BD5F8A77}" dt="2021-12-16T09:35:59.788" v="706" actId="26606"/>
          <ac:spMkLst>
            <pc:docMk/>
            <pc:sldMk cId="2291137094" sldId="268"/>
            <ac:spMk id="16" creationId="{A459ADE6-39B5-4D2B-B804-9E7F4F18C64B}"/>
          </ac:spMkLst>
        </pc:spChg>
        <pc:spChg chg="add del">
          <ac:chgData name="Ivanov, Peter" userId="53bc7e4a-f13d-4740-b3d8-f7fa1b2c4686" providerId="ADAL" clId="{A349833B-31F3-4B64-823E-0514BD5F8A77}" dt="2021-12-16T09:35:59.788" v="706" actId="26606"/>
          <ac:spMkLst>
            <pc:docMk/>
            <pc:sldMk cId="2291137094" sldId="268"/>
            <ac:spMk id="18" creationId="{7883968A-0790-403A-8861-3A61F1595143}"/>
          </ac:spMkLst>
        </pc:spChg>
        <pc:spChg chg="add del">
          <ac:chgData name="Ivanov, Peter" userId="53bc7e4a-f13d-4740-b3d8-f7fa1b2c4686" providerId="ADAL" clId="{A349833B-31F3-4B64-823E-0514BD5F8A77}" dt="2021-12-16T09:36:01.722" v="708" actId="26606"/>
          <ac:spMkLst>
            <pc:docMk/>
            <pc:sldMk cId="2291137094" sldId="268"/>
            <ac:spMk id="22" creationId="{151FCA92-37FC-419D-880C-DEE030371675}"/>
          </ac:spMkLst>
        </pc:spChg>
        <pc:spChg chg="add del">
          <ac:chgData name="Ivanov, Peter" userId="53bc7e4a-f13d-4740-b3d8-f7fa1b2c4686" providerId="ADAL" clId="{A349833B-31F3-4B64-823E-0514BD5F8A77}" dt="2021-12-16T09:36:01.722" v="708" actId="26606"/>
          <ac:spMkLst>
            <pc:docMk/>
            <pc:sldMk cId="2291137094" sldId="268"/>
            <ac:spMk id="23" creationId="{0182F701-1D9A-4047-A9CA-73A707EA0A14}"/>
          </ac:spMkLst>
        </pc:spChg>
        <pc:spChg chg="add del">
          <ac:chgData name="Ivanov, Peter" userId="53bc7e4a-f13d-4740-b3d8-f7fa1b2c4686" providerId="ADAL" clId="{A349833B-31F3-4B64-823E-0514BD5F8A77}" dt="2021-12-16T09:36:01.722" v="708" actId="26606"/>
          <ac:spMkLst>
            <pc:docMk/>
            <pc:sldMk cId="2291137094" sldId="268"/>
            <ac:spMk id="24" creationId="{49F734FC-80ED-4400-9FB7-5800EE74AE4C}"/>
          </ac:spMkLst>
        </pc:spChg>
        <pc:spChg chg="add del">
          <ac:chgData name="Ivanov, Peter" userId="53bc7e4a-f13d-4740-b3d8-f7fa1b2c4686" providerId="ADAL" clId="{A349833B-31F3-4B64-823E-0514BD5F8A77}" dt="2021-12-16T09:36:01.722" v="708" actId="26606"/>
          <ac:spMkLst>
            <pc:docMk/>
            <pc:sldMk cId="2291137094" sldId="268"/>
            <ac:spMk id="25" creationId="{FD46288E-4C86-4ADB-893C-3C29FDE84B5B}"/>
          </ac:spMkLst>
        </pc:spChg>
        <pc:spChg chg="add del">
          <ac:chgData name="Ivanov, Peter" userId="53bc7e4a-f13d-4740-b3d8-f7fa1b2c4686" providerId="ADAL" clId="{A349833B-31F3-4B64-823E-0514BD5F8A77}" dt="2021-12-16T09:36:01.722" v="708" actId="26606"/>
          <ac:spMkLst>
            <pc:docMk/>
            <pc:sldMk cId="2291137094" sldId="268"/>
            <ac:spMk id="26" creationId="{F54C209B-0440-412E-BEBF-D8694B5A0A76}"/>
          </ac:spMkLst>
        </pc:spChg>
        <pc:spChg chg="add del">
          <ac:chgData name="Ivanov, Peter" userId="53bc7e4a-f13d-4740-b3d8-f7fa1b2c4686" providerId="ADAL" clId="{A349833B-31F3-4B64-823E-0514BD5F8A77}" dt="2021-12-16T09:36:01.722" v="708" actId="26606"/>
          <ac:spMkLst>
            <pc:docMk/>
            <pc:sldMk cId="2291137094" sldId="268"/>
            <ac:spMk id="30" creationId="{FDA25563-C462-4DA6-BB84-8243A6C7DF68}"/>
          </ac:spMkLst>
        </pc:spChg>
        <pc:spChg chg="add del">
          <ac:chgData name="Ivanov, Peter" userId="53bc7e4a-f13d-4740-b3d8-f7fa1b2c4686" providerId="ADAL" clId="{A349833B-31F3-4B64-823E-0514BD5F8A77}" dt="2021-12-16T09:36:01.722" v="708" actId="26606"/>
          <ac:spMkLst>
            <pc:docMk/>
            <pc:sldMk cId="2291137094" sldId="268"/>
            <ac:spMk id="32" creationId="{64044755-AC7C-421A-B935-8BA9A23F876E}"/>
          </ac:spMkLst>
        </pc:spChg>
        <pc:spChg chg="add del">
          <ac:chgData name="Ivanov, Peter" userId="53bc7e4a-f13d-4740-b3d8-f7fa1b2c4686" providerId="ADAL" clId="{A349833B-31F3-4B64-823E-0514BD5F8A77}" dt="2021-12-16T09:36:01.722" v="708" actId="26606"/>
          <ac:spMkLst>
            <pc:docMk/>
            <pc:sldMk cId="2291137094" sldId="268"/>
            <ac:spMk id="34" creationId="{82225A9B-20AD-4869-96C9-770E8E704594}"/>
          </ac:spMkLst>
        </pc:spChg>
        <pc:spChg chg="add del">
          <ac:chgData name="Ivanov, Peter" userId="53bc7e4a-f13d-4740-b3d8-f7fa1b2c4686" providerId="ADAL" clId="{A349833B-31F3-4B64-823E-0514BD5F8A77}" dt="2021-12-16T09:36:01.722" v="708" actId="26606"/>
          <ac:spMkLst>
            <pc:docMk/>
            <pc:sldMk cId="2291137094" sldId="268"/>
            <ac:spMk id="36" creationId="{514D5E4E-F019-44AF-AF49-8FBBFBBE6B18}"/>
          </ac:spMkLst>
        </pc:spChg>
        <pc:spChg chg="add del">
          <ac:chgData name="Ivanov, Peter" userId="53bc7e4a-f13d-4740-b3d8-f7fa1b2c4686" providerId="ADAL" clId="{A349833B-31F3-4B64-823E-0514BD5F8A77}" dt="2021-12-16T09:36:03.392" v="710" actId="26606"/>
          <ac:spMkLst>
            <pc:docMk/>
            <pc:sldMk cId="2291137094" sldId="268"/>
            <ac:spMk id="38" creationId="{A459ADE6-39B5-4D2B-B804-9E7F4F18C64B}"/>
          </ac:spMkLst>
        </pc:spChg>
        <pc:spChg chg="add del">
          <ac:chgData name="Ivanov, Peter" userId="53bc7e4a-f13d-4740-b3d8-f7fa1b2c4686" providerId="ADAL" clId="{A349833B-31F3-4B64-823E-0514BD5F8A77}" dt="2021-12-16T09:36:03.392" v="710" actId="26606"/>
          <ac:spMkLst>
            <pc:docMk/>
            <pc:sldMk cId="2291137094" sldId="268"/>
            <ac:spMk id="39" creationId="{7883968A-0790-403A-8861-3A61F1595143}"/>
          </ac:spMkLst>
        </pc:spChg>
        <pc:spChg chg="add del">
          <ac:chgData name="Ivanov, Peter" userId="53bc7e4a-f13d-4740-b3d8-f7fa1b2c4686" providerId="ADAL" clId="{A349833B-31F3-4B64-823E-0514BD5F8A77}" dt="2021-12-16T09:36:03.392" v="710" actId="26606"/>
          <ac:spMkLst>
            <pc:docMk/>
            <pc:sldMk cId="2291137094" sldId="268"/>
            <ac:spMk id="41" creationId="{76802D78-08AE-4322-A011-F916F2D42CDA}"/>
          </ac:spMkLst>
        </pc:spChg>
        <pc:spChg chg="add del">
          <ac:chgData name="Ivanov, Peter" userId="53bc7e4a-f13d-4740-b3d8-f7fa1b2c4686" providerId="ADAL" clId="{A349833B-31F3-4B64-823E-0514BD5F8A77}" dt="2021-12-16T09:36:03.392" v="710" actId="26606"/>
          <ac:spMkLst>
            <pc:docMk/>
            <pc:sldMk cId="2291137094" sldId="268"/>
            <ac:spMk id="43" creationId="{45598703-F094-4F74-93F0-945A832FFA5D}"/>
          </ac:spMkLst>
        </pc:spChg>
        <pc:spChg chg="add del">
          <ac:chgData name="Ivanov, Peter" userId="53bc7e4a-f13d-4740-b3d8-f7fa1b2c4686" providerId="ADAL" clId="{A349833B-31F3-4B64-823E-0514BD5F8A77}" dt="2021-12-16T09:36:03.392" v="710" actId="26606"/>
          <ac:spMkLst>
            <pc:docMk/>
            <pc:sldMk cId="2291137094" sldId="268"/>
            <ac:spMk id="44" creationId="{F0AC4F6F-0DD7-4E3F-ADF7-26B8E879762E}"/>
          </ac:spMkLst>
        </pc:spChg>
        <pc:spChg chg="add del">
          <ac:chgData name="Ivanov, Peter" userId="53bc7e4a-f13d-4740-b3d8-f7fa1b2c4686" providerId="ADAL" clId="{A349833B-31F3-4B64-823E-0514BD5F8A77}" dt="2021-12-16T09:39:52.512" v="731" actId="26606"/>
          <ac:spMkLst>
            <pc:docMk/>
            <pc:sldMk cId="2291137094" sldId="268"/>
            <ac:spMk id="46" creationId="{A459ADE6-39B5-4D2B-B804-9E7F4F18C64B}"/>
          </ac:spMkLst>
        </pc:spChg>
        <pc:spChg chg="add del">
          <ac:chgData name="Ivanov, Peter" userId="53bc7e4a-f13d-4740-b3d8-f7fa1b2c4686" providerId="ADAL" clId="{A349833B-31F3-4B64-823E-0514BD5F8A77}" dt="2021-12-16T09:39:52.512" v="731" actId="26606"/>
          <ac:spMkLst>
            <pc:docMk/>
            <pc:sldMk cId="2291137094" sldId="268"/>
            <ac:spMk id="47" creationId="{7883968A-0790-403A-8861-3A61F1595143}"/>
          </ac:spMkLst>
        </pc:spChg>
        <pc:spChg chg="add">
          <ac:chgData name="Ivanov, Peter" userId="53bc7e4a-f13d-4740-b3d8-f7fa1b2c4686" providerId="ADAL" clId="{A349833B-31F3-4B64-823E-0514BD5F8A77}" dt="2021-12-16T09:39:52.512" v="731" actId="26606"/>
          <ac:spMkLst>
            <pc:docMk/>
            <pc:sldMk cId="2291137094" sldId="268"/>
            <ac:spMk id="53" creationId="{A459ADE6-39B5-4D2B-B804-9E7F4F18C64B}"/>
          </ac:spMkLst>
        </pc:spChg>
        <pc:spChg chg="add">
          <ac:chgData name="Ivanov, Peter" userId="53bc7e4a-f13d-4740-b3d8-f7fa1b2c4686" providerId="ADAL" clId="{A349833B-31F3-4B64-823E-0514BD5F8A77}" dt="2021-12-16T09:39:52.512" v="731" actId="26606"/>
          <ac:spMkLst>
            <pc:docMk/>
            <pc:sldMk cId="2291137094" sldId="268"/>
            <ac:spMk id="55" creationId="{7883968A-0790-403A-8861-3A61F1595143}"/>
          </ac:spMkLst>
        </pc:spChg>
        <pc:spChg chg="add">
          <ac:chgData name="Ivanov, Peter" userId="53bc7e4a-f13d-4740-b3d8-f7fa1b2c4686" providerId="ADAL" clId="{A349833B-31F3-4B64-823E-0514BD5F8A77}" dt="2021-12-16T09:39:52.512" v="731" actId="26606"/>
          <ac:spMkLst>
            <pc:docMk/>
            <pc:sldMk cId="2291137094" sldId="268"/>
            <ac:spMk id="59" creationId="{76802D78-08AE-4322-A011-F916F2D42CDA}"/>
          </ac:spMkLst>
        </pc:spChg>
        <pc:spChg chg="add">
          <ac:chgData name="Ivanov, Peter" userId="53bc7e4a-f13d-4740-b3d8-f7fa1b2c4686" providerId="ADAL" clId="{A349833B-31F3-4B64-823E-0514BD5F8A77}" dt="2021-12-16T09:39:52.512" v="731" actId="26606"/>
          <ac:spMkLst>
            <pc:docMk/>
            <pc:sldMk cId="2291137094" sldId="268"/>
            <ac:spMk id="63" creationId="{45598703-F094-4F74-93F0-945A832FFA5D}"/>
          </ac:spMkLst>
        </pc:spChg>
        <pc:spChg chg="add">
          <ac:chgData name="Ivanov, Peter" userId="53bc7e4a-f13d-4740-b3d8-f7fa1b2c4686" providerId="ADAL" clId="{A349833B-31F3-4B64-823E-0514BD5F8A77}" dt="2021-12-16T09:39:52.512" v="731" actId="26606"/>
          <ac:spMkLst>
            <pc:docMk/>
            <pc:sldMk cId="2291137094" sldId="268"/>
            <ac:spMk id="65" creationId="{F0AC4F6F-0DD7-4E3F-ADF7-26B8E879762E}"/>
          </ac:spMkLst>
        </pc:spChg>
        <pc:picChg chg="mod ord">
          <ac:chgData name="Ivanov, Peter" userId="53bc7e4a-f13d-4740-b3d8-f7fa1b2c4686" providerId="ADAL" clId="{A349833B-31F3-4B64-823E-0514BD5F8A77}" dt="2021-12-16T09:39:52.512" v="731" actId="26606"/>
          <ac:picMkLst>
            <pc:docMk/>
            <pc:sldMk cId="2291137094" sldId="268"/>
            <ac:picMk id="7" creationId="{BA9E41FF-9B02-4CF7-939C-6D1AEF6445E3}"/>
          </ac:picMkLst>
        </pc:picChg>
        <pc:picChg chg="mod">
          <ac:chgData name="Ivanov, Peter" userId="53bc7e4a-f13d-4740-b3d8-f7fa1b2c4686" providerId="ADAL" clId="{A349833B-31F3-4B64-823E-0514BD5F8A77}" dt="2021-12-16T09:39:52.512" v="731" actId="26606"/>
          <ac:picMkLst>
            <pc:docMk/>
            <pc:sldMk cId="2291137094" sldId="268"/>
            <ac:picMk id="9" creationId="{F0064602-E384-4283-A516-5D7891E2BC29}"/>
          </ac:picMkLst>
        </pc:picChg>
        <pc:picChg chg="mod ord">
          <ac:chgData name="Ivanov, Peter" userId="53bc7e4a-f13d-4740-b3d8-f7fa1b2c4686" providerId="ADAL" clId="{A349833B-31F3-4B64-823E-0514BD5F8A77}" dt="2021-12-16T09:39:52.512" v="731" actId="26606"/>
          <ac:picMkLst>
            <pc:docMk/>
            <pc:sldMk cId="2291137094" sldId="268"/>
            <ac:picMk id="11" creationId="{C6BFCC01-80CC-44FF-BE1B-2B9EB99D0107}"/>
          </ac:picMkLst>
        </pc:picChg>
        <pc:cxnChg chg="add del">
          <ac:chgData name="Ivanov, Peter" userId="53bc7e4a-f13d-4740-b3d8-f7fa1b2c4686" providerId="ADAL" clId="{A349833B-31F3-4B64-823E-0514BD5F8A77}" dt="2021-12-16T09:35:59.788" v="706" actId="26606"/>
          <ac:cxnSpMkLst>
            <pc:docMk/>
            <pc:sldMk cId="2291137094" sldId="268"/>
            <ac:cxnSpMk id="20" creationId="{4E9A2888-251D-4ACC-9A39-8C65906F5285}"/>
          </ac:cxnSpMkLst>
        </pc:cxnChg>
        <pc:cxnChg chg="add del">
          <ac:chgData name="Ivanov, Peter" userId="53bc7e4a-f13d-4740-b3d8-f7fa1b2c4686" providerId="ADAL" clId="{A349833B-31F3-4B64-823E-0514BD5F8A77}" dt="2021-12-16T09:36:01.722" v="708" actId="26606"/>
          <ac:cxnSpMkLst>
            <pc:docMk/>
            <pc:sldMk cId="2291137094" sldId="268"/>
            <ac:cxnSpMk id="27" creationId="{318EA713-6EC5-4E3B-9ABC-DDF657C87A80}"/>
          </ac:cxnSpMkLst>
        </pc:cxnChg>
        <pc:cxnChg chg="add del">
          <ac:chgData name="Ivanov, Peter" userId="53bc7e4a-f13d-4740-b3d8-f7fa1b2c4686" providerId="ADAL" clId="{A349833B-31F3-4B64-823E-0514BD5F8A77}" dt="2021-12-16T09:36:01.722" v="708" actId="26606"/>
          <ac:cxnSpMkLst>
            <pc:docMk/>
            <pc:sldMk cId="2291137094" sldId="268"/>
            <ac:cxnSpMk id="28" creationId="{CBEEBACE-87BA-4CA1-BF49-0E9ABA508749}"/>
          </ac:cxnSpMkLst>
        </pc:cxnChg>
        <pc:cxnChg chg="add del">
          <ac:chgData name="Ivanov, Peter" userId="53bc7e4a-f13d-4740-b3d8-f7fa1b2c4686" providerId="ADAL" clId="{A349833B-31F3-4B64-823E-0514BD5F8A77}" dt="2021-12-16T09:36:03.392" v="710" actId="26606"/>
          <ac:cxnSpMkLst>
            <pc:docMk/>
            <pc:sldMk cId="2291137094" sldId="268"/>
            <ac:cxnSpMk id="40" creationId="{4E9A2888-251D-4ACC-9A39-8C65906F5285}"/>
          </ac:cxnSpMkLst>
        </pc:cxnChg>
        <pc:cxnChg chg="add del">
          <ac:chgData name="Ivanov, Peter" userId="53bc7e4a-f13d-4740-b3d8-f7fa1b2c4686" providerId="ADAL" clId="{A349833B-31F3-4B64-823E-0514BD5F8A77}" dt="2021-12-16T09:36:03.392" v="710" actId="26606"/>
          <ac:cxnSpMkLst>
            <pc:docMk/>
            <pc:sldMk cId="2291137094" sldId="268"/>
            <ac:cxnSpMk id="42" creationId="{95FA3E87-F218-4BA5-921F-838DB6FC6FD7}"/>
          </ac:cxnSpMkLst>
        </pc:cxnChg>
        <pc:cxnChg chg="add del">
          <ac:chgData name="Ivanov, Peter" userId="53bc7e4a-f13d-4740-b3d8-f7fa1b2c4686" providerId="ADAL" clId="{A349833B-31F3-4B64-823E-0514BD5F8A77}" dt="2021-12-16T09:39:52.512" v="731" actId="26606"/>
          <ac:cxnSpMkLst>
            <pc:docMk/>
            <pc:sldMk cId="2291137094" sldId="268"/>
            <ac:cxnSpMk id="48" creationId="{4E9A2888-251D-4ACC-9A39-8C65906F5285}"/>
          </ac:cxnSpMkLst>
        </pc:cxnChg>
        <pc:cxnChg chg="add">
          <ac:chgData name="Ivanov, Peter" userId="53bc7e4a-f13d-4740-b3d8-f7fa1b2c4686" providerId="ADAL" clId="{A349833B-31F3-4B64-823E-0514BD5F8A77}" dt="2021-12-16T09:39:52.512" v="731" actId="26606"/>
          <ac:cxnSpMkLst>
            <pc:docMk/>
            <pc:sldMk cId="2291137094" sldId="268"/>
            <ac:cxnSpMk id="57" creationId="{4E9A2888-251D-4ACC-9A39-8C65906F5285}"/>
          </ac:cxnSpMkLst>
        </pc:cxnChg>
        <pc:cxnChg chg="add">
          <ac:chgData name="Ivanov, Peter" userId="53bc7e4a-f13d-4740-b3d8-f7fa1b2c4686" providerId="ADAL" clId="{A349833B-31F3-4B64-823E-0514BD5F8A77}" dt="2021-12-16T09:39:52.512" v="731" actId="26606"/>
          <ac:cxnSpMkLst>
            <pc:docMk/>
            <pc:sldMk cId="2291137094" sldId="268"/>
            <ac:cxnSpMk id="61" creationId="{95FA3E87-F218-4BA5-921F-838DB6FC6FD7}"/>
          </ac:cxnSpMkLst>
        </pc:cxnChg>
      </pc:sldChg>
      <pc:sldChg chg="addSp delSp modSp add mod modClrScheme delDesignElem chgLayout">
        <pc:chgData name="Ivanov, Peter" userId="53bc7e4a-f13d-4740-b3d8-f7fa1b2c4686" providerId="ADAL" clId="{A349833B-31F3-4B64-823E-0514BD5F8A77}" dt="2021-12-16T13:00:09.741" v="1747" actId="1076"/>
        <pc:sldMkLst>
          <pc:docMk/>
          <pc:sldMk cId="3972632959" sldId="269"/>
        </pc:sldMkLst>
        <pc:spChg chg="add del mod">
          <ac:chgData name="Ivanov, Peter" userId="53bc7e4a-f13d-4740-b3d8-f7fa1b2c4686" providerId="ADAL" clId="{A349833B-31F3-4B64-823E-0514BD5F8A77}" dt="2021-12-16T10:26:44.914" v="1004" actId="478"/>
          <ac:spMkLst>
            <pc:docMk/>
            <pc:sldMk cId="3972632959" sldId="269"/>
            <ac:spMk id="3" creationId="{B8F09C8D-EFAF-4B49-9B29-0A9FDB5717F1}"/>
          </ac:spMkLst>
        </pc:spChg>
        <pc:spChg chg="mod ord">
          <ac:chgData name="Ivanov, Peter" userId="53bc7e4a-f13d-4740-b3d8-f7fa1b2c4686" providerId="ADAL" clId="{A349833B-31F3-4B64-823E-0514BD5F8A77}" dt="2021-12-16T10:38:25.680" v="1159" actId="20577"/>
          <ac:spMkLst>
            <pc:docMk/>
            <pc:sldMk cId="3972632959" sldId="269"/>
            <ac:spMk id="4" creationId="{3339158A-8174-4961-B50F-5E92BEE4DBB1}"/>
          </ac:spMkLst>
        </pc:spChg>
        <pc:spChg chg="del mod ord">
          <ac:chgData name="Ivanov, Peter" userId="53bc7e4a-f13d-4740-b3d8-f7fa1b2c4686" providerId="ADAL" clId="{A349833B-31F3-4B64-823E-0514BD5F8A77}" dt="2021-12-16T10:32:54.342" v="1102" actId="478"/>
          <ac:spMkLst>
            <pc:docMk/>
            <pc:sldMk cId="3972632959" sldId="269"/>
            <ac:spMk id="5" creationId="{DBA540F4-98FA-4DDE-A391-02773E48F2A2}"/>
          </ac:spMkLst>
        </pc:spChg>
        <pc:spChg chg="add del mod">
          <ac:chgData name="Ivanov, Peter" userId="53bc7e4a-f13d-4740-b3d8-f7fa1b2c4686" providerId="ADAL" clId="{A349833B-31F3-4B64-823E-0514BD5F8A77}" dt="2021-12-16T10:32:00.251" v="1082" actId="6264"/>
          <ac:spMkLst>
            <pc:docMk/>
            <pc:sldMk cId="3972632959" sldId="269"/>
            <ac:spMk id="6" creationId="{4A1273C5-03B1-425C-9D4D-60E2443EF49D}"/>
          </ac:spMkLst>
        </pc:spChg>
        <pc:spChg chg="add del mod">
          <ac:chgData name="Ivanov, Peter" userId="53bc7e4a-f13d-4740-b3d8-f7fa1b2c4686" providerId="ADAL" clId="{A349833B-31F3-4B64-823E-0514BD5F8A77}" dt="2021-12-16T10:32:00.251" v="1082" actId="6264"/>
          <ac:spMkLst>
            <pc:docMk/>
            <pc:sldMk cId="3972632959" sldId="269"/>
            <ac:spMk id="8" creationId="{7D8B9520-FFC5-41E9-ADB6-29E87A12A49A}"/>
          </ac:spMkLst>
        </pc:spChg>
        <pc:spChg chg="add del mod">
          <ac:chgData name="Ivanov, Peter" userId="53bc7e4a-f13d-4740-b3d8-f7fa1b2c4686" providerId="ADAL" clId="{A349833B-31F3-4B64-823E-0514BD5F8A77}" dt="2021-12-16T10:34:51.674" v="1127" actId="931"/>
          <ac:spMkLst>
            <pc:docMk/>
            <pc:sldMk cId="3972632959" sldId="269"/>
            <ac:spMk id="12" creationId="{9403FB6A-AD71-4FA8-85A1-8307CE1525BB}"/>
          </ac:spMkLst>
        </pc:spChg>
        <pc:spChg chg="add mod">
          <ac:chgData name="Ivanov, Peter" userId="53bc7e4a-f13d-4740-b3d8-f7fa1b2c4686" providerId="ADAL" clId="{A349833B-31F3-4B64-823E-0514BD5F8A77}" dt="2021-12-16T13:00:09.741" v="1747" actId="1076"/>
          <ac:spMkLst>
            <pc:docMk/>
            <pc:sldMk cId="3972632959" sldId="269"/>
            <ac:spMk id="15" creationId="{75B3EB02-CE61-4AF4-B1D3-F68106A0DE8B}"/>
          </ac:spMkLst>
        </pc:spChg>
        <pc:spChg chg="add del">
          <ac:chgData name="Ivanov, Peter" userId="53bc7e4a-f13d-4740-b3d8-f7fa1b2c4686" providerId="ADAL" clId="{A349833B-31F3-4B64-823E-0514BD5F8A77}" dt="2021-12-16T10:34:56.001" v="1131" actId="26606"/>
          <ac:spMkLst>
            <pc:docMk/>
            <pc:sldMk cId="3972632959" sldId="269"/>
            <ac:spMk id="19" creationId="{4E4490D0-3672-446A-AC12-B4830333BDDD}"/>
          </ac:spMkLst>
        </pc:spChg>
        <pc:spChg chg="add del">
          <ac:chgData name="Ivanov, Peter" userId="53bc7e4a-f13d-4740-b3d8-f7fa1b2c4686" providerId="ADAL" clId="{A349833B-31F3-4B64-823E-0514BD5F8A77}" dt="2021-12-16T10:34:56.001" v="1131" actId="26606"/>
          <ac:spMkLst>
            <pc:docMk/>
            <pc:sldMk cId="3972632959" sldId="269"/>
            <ac:spMk id="21" creationId="{39CB82C2-DF65-4EC1-8280-F201D50F570B}"/>
          </ac:spMkLst>
        </pc:spChg>
        <pc:spChg chg="add del">
          <ac:chgData name="Ivanov, Peter" userId="53bc7e4a-f13d-4740-b3d8-f7fa1b2c4686" providerId="ADAL" clId="{A349833B-31F3-4B64-823E-0514BD5F8A77}" dt="2021-12-16T10:34:56.001" v="1131" actId="26606"/>
          <ac:spMkLst>
            <pc:docMk/>
            <pc:sldMk cId="3972632959" sldId="269"/>
            <ac:spMk id="25" creationId="{FA4CD5CB-D209-4D70-8CA4-629731C59219}"/>
          </ac:spMkLst>
        </pc:spChg>
        <pc:spChg chg="add del">
          <ac:chgData name="Ivanov, Peter" userId="53bc7e4a-f13d-4740-b3d8-f7fa1b2c4686" providerId="ADAL" clId="{A349833B-31F3-4B64-823E-0514BD5F8A77}" dt="2021-12-16T10:34:56.001" v="1131" actId="26606"/>
          <ac:spMkLst>
            <pc:docMk/>
            <pc:sldMk cId="3972632959" sldId="269"/>
            <ac:spMk id="29" creationId="{B4C27B90-DF2B-4D00-BA07-18ED774CD2F1}"/>
          </ac:spMkLst>
        </pc:spChg>
        <pc:spChg chg="add del">
          <ac:chgData name="Ivanov, Peter" userId="53bc7e4a-f13d-4740-b3d8-f7fa1b2c4686" providerId="ADAL" clId="{A349833B-31F3-4B64-823E-0514BD5F8A77}" dt="2021-12-16T10:34:56.001" v="1131" actId="26606"/>
          <ac:spMkLst>
            <pc:docMk/>
            <pc:sldMk cId="3972632959" sldId="269"/>
            <ac:spMk id="31" creationId="{593ACC25-C262-417A-8AA9-0641C772BDB6}"/>
          </ac:spMkLst>
        </pc:spChg>
        <pc:spChg chg="del">
          <ac:chgData name="Ivanov, Peter" userId="53bc7e4a-f13d-4740-b3d8-f7fa1b2c4686" providerId="ADAL" clId="{A349833B-31F3-4B64-823E-0514BD5F8A77}" dt="2021-12-16T10:27:37.755" v="1076" actId="26606"/>
          <ac:spMkLst>
            <pc:docMk/>
            <pc:sldMk cId="3972632959" sldId="269"/>
            <ac:spMk id="53" creationId="{A459ADE6-39B5-4D2B-B804-9E7F4F18C64B}"/>
          </ac:spMkLst>
        </pc:spChg>
        <pc:spChg chg="del">
          <ac:chgData name="Ivanov, Peter" userId="53bc7e4a-f13d-4740-b3d8-f7fa1b2c4686" providerId="ADAL" clId="{A349833B-31F3-4B64-823E-0514BD5F8A77}" dt="2021-12-16T10:27:37.755" v="1076" actId="26606"/>
          <ac:spMkLst>
            <pc:docMk/>
            <pc:sldMk cId="3972632959" sldId="269"/>
            <ac:spMk id="55" creationId="{7883968A-0790-403A-8861-3A61F1595143}"/>
          </ac:spMkLst>
        </pc:spChg>
        <pc:spChg chg="del">
          <ac:chgData name="Ivanov, Peter" userId="53bc7e4a-f13d-4740-b3d8-f7fa1b2c4686" providerId="ADAL" clId="{A349833B-31F3-4B64-823E-0514BD5F8A77}" dt="2021-12-16T10:27:37.755" v="1076" actId="26606"/>
          <ac:spMkLst>
            <pc:docMk/>
            <pc:sldMk cId="3972632959" sldId="269"/>
            <ac:spMk id="59" creationId="{76802D78-08AE-4322-A011-F916F2D42CDA}"/>
          </ac:spMkLst>
        </pc:spChg>
        <pc:spChg chg="del">
          <ac:chgData name="Ivanov, Peter" userId="53bc7e4a-f13d-4740-b3d8-f7fa1b2c4686" providerId="ADAL" clId="{A349833B-31F3-4B64-823E-0514BD5F8A77}" dt="2021-12-16T10:27:37.755" v="1076" actId="26606"/>
          <ac:spMkLst>
            <pc:docMk/>
            <pc:sldMk cId="3972632959" sldId="269"/>
            <ac:spMk id="63" creationId="{45598703-F094-4F74-93F0-945A832FFA5D}"/>
          </ac:spMkLst>
        </pc:spChg>
        <pc:spChg chg="del">
          <ac:chgData name="Ivanov, Peter" userId="53bc7e4a-f13d-4740-b3d8-f7fa1b2c4686" providerId="ADAL" clId="{A349833B-31F3-4B64-823E-0514BD5F8A77}" dt="2021-12-16T10:27:37.755" v="1076" actId="26606"/>
          <ac:spMkLst>
            <pc:docMk/>
            <pc:sldMk cId="3972632959" sldId="269"/>
            <ac:spMk id="65" creationId="{F0AC4F6F-0DD7-4E3F-ADF7-26B8E879762E}"/>
          </ac:spMkLst>
        </pc:spChg>
        <pc:spChg chg="add del">
          <ac:chgData name="Ivanov, Peter" userId="53bc7e4a-f13d-4740-b3d8-f7fa1b2c4686" providerId="ADAL" clId="{A349833B-31F3-4B64-823E-0514BD5F8A77}" dt="2021-12-16T10:29:14.540" v="1080" actId="26606"/>
          <ac:spMkLst>
            <pc:docMk/>
            <pc:sldMk cId="3972632959" sldId="269"/>
            <ac:spMk id="70" creationId="{4E4490D0-3672-446A-AC12-B4830333BDDD}"/>
          </ac:spMkLst>
        </pc:spChg>
        <pc:spChg chg="add del">
          <ac:chgData name="Ivanov, Peter" userId="53bc7e4a-f13d-4740-b3d8-f7fa1b2c4686" providerId="ADAL" clId="{A349833B-31F3-4B64-823E-0514BD5F8A77}" dt="2021-12-16T10:29:14.540" v="1080" actId="26606"/>
          <ac:spMkLst>
            <pc:docMk/>
            <pc:sldMk cId="3972632959" sldId="269"/>
            <ac:spMk id="72" creationId="{39CB82C2-DF65-4EC1-8280-F201D50F570B}"/>
          </ac:spMkLst>
        </pc:spChg>
        <pc:spChg chg="add del">
          <ac:chgData name="Ivanov, Peter" userId="53bc7e4a-f13d-4740-b3d8-f7fa1b2c4686" providerId="ADAL" clId="{A349833B-31F3-4B64-823E-0514BD5F8A77}" dt="2021-12-16T10:29:14.540" v="1080" actId="26606"/>
          <ac:spMkLst>
            <pc:docMk/>
            <pc:sldMk cId="3972632959" sldId="269"/>
            <ac:spMk id="76" creationId="{FA4CD5CB-D209-4D70-8CA4-629731C59219}"/>
          </ac:spMkLst>
        </pc:spChg>
        <pc:spChg chg="add del">
          <ac:chgData name="Ivanov, Peter" userId="53bc7e4a-f13d-4740-b3d8-f7fa1b2c4686" providerId="ADAL" clId="{A349833B-31F3-4B64-823E-0514BD5F8A77}" dt="2021-12-16T10:29:14.540" v="1080" actId="26606"/>
          <ac:spMkLst>
            <pc:docMk/>
            <pc:sldMk cId="3972632959" sldId="269"/>
            <ac:spMk id="80" creationId="{B4C27B90-DF2B-4D00-BA07-18ED774CD2F1}"/>
          </ac:spMkLst>
        </pc:spChg>
        <pc:spChg chg="add del">
          <ac:chgData name="Ivanov, Peter" userId="53bc7e4a-f13d-4740-b3d8-f7fa1b2c4686" providerId="ADAL" clId="{A349833B-31F3-4B64-823E-0514BD5F8A77}" dt="2021-12-16T10:29:14.540" v="1080" actId="26606"/>
          <ac:spMkLst>
            <pc:docMk/>
            <pc:sldMk cId="3972632959" sldId="269"/>
            <ac:spMk id="82" creationId="{593ACC25-C262-417A-8AA9-0641C772BDB6}"/>
          </ac:spMkLst>
        </pc:spChg>
        <pc:spChg chg="add del">
          <ac:chgData name="Ivanov, Peter" userId="53bc7e4a-f13d-4740-b3d8-f7fa1b2c4686" providerId="ADAL" clId="{A349833B-31F3-4B64-823E-0514BD5F8A77}" dt="2021-12-16T10:29:14.532" v="1079" actId="26606"/>
          <ac:spMkLst>
            <pc:docMk/>
            <pc:sldMk cId="3972632959" sldId="269"/>
            <ac:spMk id="87" creationId="{4E4490D0-3672-446A-AC12-B4830333BDDD}"/>
          </ac:spMkLst>
        </pc:spChg>
        <pc:spChg chg="add del">
          <ac:chgData name="Ivanov, Peter" userId="53bc7e4a-f13d-4740-b3d8-f7fa1b2c4686" providerId="ADAL" clId="{A349833B-31F3-4B64-823E-0514BD5F8A77}" dt="2021-12-16T10:29:14.532" v="1079" actId="26606"/>
          <ac:spMkLst>
            <pc:docMk/>
            <pc:sldMk cId="3972632959" sldId="269"/>
            <ac:spMk id="89" creationId="{39CB82C2-DF65-4EC1-8280-F201D50F570B}"/>
          </ac:spMkLst>
        </pc:spChg>
        <pc:spChg chg="add del">
          <ac:chgData name="Ivanov, Peter" userId="53bc7e4a-f13d-4740-b3d8-f7fa1b2c4686" providerId="ADAL" clId="{A349833B-31F3-4B64-823E-0514BD5F8A77}" dt="2021-12-16T10:29:14.532" v="1079" actId="26606"/>
          <ac:spMkLst>
            <pc:docMk/>
            <pc:sldMk cId="3972632959" sldId="269"/>
            <ac:spMk id="93" creationId="{8D0DE514-8876-4D18-A995-61A5C1F813F1}"/>
          </ac:spMkLst>
        </pc:spChg>
        <pc:spChg chg="add del">
          <ac:chgData name="Ivanov, Peter" userId="53bc7e4a-f13d-4740-b3d8-f7fa1b2c4686" providerId="ADAL" clId="{A349833B-31F3-4B64-823E-0514BD5F8A77}" dt="2021-12-16T10:29:14.532" v="1079" actId="26606"/>
          <ac:spMkLst>
            <pc:docMk/>
            <pc:sldMk cId="3972632959" sldId="269"/>
            <ac:spMk id="95" creationId="{09DA791C-FFCF-422E-8775-BDA6C0E5ECF0}"/>
          </ac:spMkLst>
        </pc:spChg>
        <pc:spChg chg="add del">
          <ac:chgData name="Ivanov, Peter" userId="53bc7e4a-f13d-4740-b3d8-f7fa1b2c4686" providerId="ADAL" clId="{A349833B-31F3-4B64-823E-0514BD5F8A77}" dt="2021-12-16T10:29:14.532" v="1079" actId="26606"/>
          <ac:spMkLst>
            <pc:docMk/>
            <pc:sldMk cId="3972632959" sldId="269"/>
            <ac:spMk id="97" creationId="{0DCF8855-3530-4F46-A4CB-3B6686EEE4BD}"/>
          </ac:spMkLst>
        </pc:spChg>
        <pc:spChg chg="add del">
          <ac:chgData name="Ivanov, Peter" userId="53bc7e4a-f13d-4740-b3d8-f7fa1b2c4686" providerId="ADAL" clId="{A349833B-31F3-4B64-823E-0514BD5F8A77}" dt="2021-12-16T10:31:07.664" v="1081" actId="700"/>
          <ac:spMkLst>
            <pc:docMk/>
            <pc:sldMk cId="3972632959" sldId="269"/>
            <ac:spMk id="99" creationId="{593ACC25-C262-417A-8AA9-0641C772BDB6}"/>
          </ac:spMkLst>
        </pc:spChg>
        <pc:spChg chg="add del">
          <ac:chgData name="Ivanov, Peter" userId="53bc7e4a-f13d-4740-b3d8-f7fa1b2c4686" providerId="ADAL" clId="{A349833B-31F3-4B64-823E-0514BD5F8A77}" dt="2021-12-16T10:31:07.664" v="1081" actId="700"/>
          <ac:spMkLst>
            <pc:docMk/>
            <pc:sldMk cId="3972632959" sldId="269"/>
            <ac:spMk id="100" creationId="{4E4490D0-3672-446A-AC12-B4830333BDDD}"/>
          </ac:spMkLst>
        </pc:spChg>
        <pc:spChg chg="add del">
          <ac:chgData name="Ivanov, Peter" userId="53bc7e4a-f13d-4740-b3d8-f7fa1b2c4686" providerId="ADAL" clId="{A349833B-31F3-4B64-823E-0514BD5F8A77}" dt="2021-12-16T10:31:07.664" v="1081" actId="700"/>
          <ac:spMkLst>
            <pc:docMk/>
            <pc:sldMk cId="3972632959" sldId="269"/>
            <ac:spMk id="101" creationId="{39CB82C2-DF65-4EC1-8280-F201D50F570B}"/>
          </ac:spMkLst>
        </pc:spChg>
        <pc:spChg chg="add del">
          <ac:chgData name="Ivanov, Peter" userId="53bc7e4a-f13d-4740-b3d8-f7fa1b2c4686" providerId="ADAL" clId="{A349833B-31F3-4B64-823E-0514BD5F8A77}" dt="2021-12-16T10:31:07.664" v="1081" actId="700"/>
          <ac:spMkLst>
            <pc:docMk/>
            <pc:sldMk cId="3972632959" sldId="269"/>
            <ac:spMk id="103" creationId="{FA4CD5CB-D209-4D70-8CA4-629731C59219}"/>
          </ac:spMkLst>
        </pc:spChg>
        <pc:spChg chg="add del">
          <ac:chgData name="Ivanov, Peter" userId="53bc7e4a-f13d-4740-b3d8-f7fa1b2c4686" providerId="ADAL" clId="{A349833B-31F3-4B64-823E-0514BD5F8A77}" dt="2021-12-16T10:31:07.664" v="1081" actId="700"/>
          <ac:spMkLst>
            <pc:docMk/>
            <pc:sldMk cId="3972632959" sldId="269"/>
            <ac:spMk id="105" creationId="{B4C27B90-DF2B-4D00-BA07-18ED774CD2F1}"/>
          </ac:spMkLst>
        </pc:spChg>
        <pc:picChg chg="del mod ord">
          <ac:chgData name="Ivanov, Peter" userId="53bc7e4a-f13d-4740-b3d8-f7fa1b2c4686" providerId="ADAL" clId="{A349833B-31F3-4B64-823E-0514BD5F8A77}" dt="2021-12-16T10:33:11.193" v="1108" actId="478"/>
          <ac:picMkLst>
            <pc:docMk/>
            <pc:sldMk cId="3972632959" sldId="269"/>
            <ac:picMk id="7" creationId="{BA9E41FF-9B02-4CF7-939C-6D1AEF6445E3}"/>
          </ac:picMkLst>
        </pc:picChg>
        <pc:picChg chg="del">
          <ac:chgData name="Ivanov, Peter" userId="53bc7e4a-f13d-4740-b3d8-f7fa1b2c4686" providerId="ADAL" clId="{A349833B-31F3-4B64-823E-0514BD5F8A77}" dt="2021-12-16T10:26:18.133" v="1000" actId="478"/>
          <ac:picMkLst>
            <pc:docMk/>
            <pc:sldMk cId="3972632959" sldId="269"/>
            <ac:picMk id="9" creationId="{F0064602-E384-4283-A516-5D7891E2BC29}"/>
          </ac:picMkLst>
        </pc:picChg>
        <pc:picChg chg="del">
          <ac:chgData name="Ivanov, Peter" userId="53bc7e4a-f13d-4740-b3d8-f7fa1b2c4686" providerId="ADAL" clId="{A349833B-31F3-4B64-823E-0514BD5F8A77}" dt="2021-12-16T10:26:18.818" v="1001" actId="478"/>
          <ac:picMkLst>
            <pc:docMk/>
            <pc:sldMk cId="3972632959" sldId="269"/>
            <ac:picMk id="11" creationId="{C6BFCC01-80CC-44FF-BE1B-2B9EB99D0107}"/>
          </ac:picMkLst>
        </pc:picChg>
        <pc:picChg chg="add mod">
          <ac:chgData name="Ivanov, Peter" userId="53bc7e4a-f13d-4740-b3d8-f7fa1b2c4686" providerId="ADAL" clId="{A349833B-31F3-4B64-823E-0514BD5F8A77}" dt="2021-12-16T10:36:02.960" v="1136" actId="14100"/>
          <ac:picMkLst>
            <pc:docMk/>
            <pc:sldMk cId="3972632959" sldId="269"/>
            <ac:picMk id="14" creationId="{D8F9C11F-7DEF-4257-BCC7-B69BC0772D7E}"/>
          </ac:picMkLst>
        </pc:picChg>
        <pc:cxnChg chg="add del">
          <ac:chgData name="Ivanov, Peter" userId="53bc7e4a-f13d-4740-b3d8-f7fa1b2c4686" providerId="ADAL" clId="{A349833B-31F3-4B64-823E-0514BD5F8A77}" dt="2021-12-16T10:34:56.001" v="1131" actId="26606"/>
          <ac:cxnSpMkLst>
            <pc:docMk/>
            <pc:sldMk cId="3972632959" sldId="269"/>
            <ac:cxnSpMk id="23" creationId="{7E1D4427-852B-4B37-8E76-0E9F1810BA2A}"/>
          </ac:cxnSpMkLst>
        </pc:cxnChg>
        <pc:cxnChg chg="add del">
          <ac:chgData name="Ivanov, Peter" userId="53bc7e4a-f13d-4740-b3d8-f7fa1b2c4686" providerId="ADAL" clId="{A349833B-31F3-4B64-823E-0514BD5F8A77}" dt="2021-12-16T10:34:56.001" v="1131" actId="26606"/>
          <ac:cxnSpMkLst>
            <pc:docMk/>
            <pc:sldMk cId="3972632959" sldId="269"/>
            <ac:cxnSpMk id="27" creationId="{5C6A2BAE-B461-4B55-8E1F-0722ABDD1393}"/>
          </ac:cxnSpMkLst>
        </pc:cxnChg>
        <pc:cxnChg chg="del">
          <ac:chgData name="Ivanov, Peter" userId="53bc7e4a-f13d-4740-b3d8-f7fa1b2c4686" providerId="ADAL" clId="{A349833B-31F3-4B64-823E-0514BD5F8A77}" dt="2021-12-16T10:27:37.755" v="1076" actId="26606"/>
          <ac:cxnSpMkLst>
            <pc:docMk/>
            <pc:sldMk cId="3972632959" sldId="269"/>
            <ac:cxnSpMk id="57" creationId="{4E9A2888-251D-4ACC-9A39-8C65906F5285}"/>
          </ac:cxnSpMkLst>
        </pc:cxnChg>
        <pc:cxnChg chg="del">
          <ac:chgData name="Ivanov, Peter" userId="53bc7e4a-f13d-4740-b3d8-f7fa1b2c4686" providerId="ADAL" clId="{A349833B-31F3-4B64-823E-0514BD5F8A77}" dt="2021-12-16T10:27:37.755" v="1076" actId="26606"/>
          <ac:cxnSpMkLst>
            <pc:docMk/>
            <pc:sldMk cId="3972632959" sldId="269"/>
            <ac:cxnSpMk id="61" creationId="{95FA3E87-F218-4BA5-921F-838DB6FC6FD7}"/>
          </ac:cxnSpMkLst>
        </pc:cxnChg>
        <pc:cxnChg chg="add del">
          <ac:chgData name="Ivanov, Peter" userId="53bc7e4a-f13d-4740-b3d8-f7fa1b2c4686" providerId="ADAL" clId="{A349833B-31F3-4B64-823E-0514BD5F8A77}" dt="2021-12-16T10:29:14.540" v="1080" actId="26606"/>
          <ac:cxnSpMkLst>
            <pc:docMk/>
            <pc:sldMk cId="3972632959" sldId="269"/>
            <ac:cxnSpMk id="74" creationId="{7E1D4427-852B-4B37-8E76-0E9F1810BA2A}"/>
          </ac:cxnSpMkLst>
        </pc:cxnChg>
        <pc:cxnChg chg="add del">
          <ac:chgData name="Ivanov, Peter" userId="53bc7e4a-f13d-4740-b3d8-f7fa1b2c4686" providerId="ADAL" clId="{A349833B-31F3-4B64-823E-0514BD5F8A77}" dt="2021-12-16T10:29:14.540" v="1080" actId="26606"/>
          <ac:cxnSpMkLst>
            <pc:docMk/>
            <pc:sldMk cId="3972632959" sldId="269"/>
            <ac:cxnSpMk id="78" creationId="{5C6A2BAE-B461-4B55-8E1F-0722ABDD1393}"/>
          </ac:cxnSpMkLst>
        </pc:cxnChg>
        <pc:cxnChg chg="add del">
          <ac:chgData name="Ivanov, Peter" userId="53bc7e4a-f13d-4740-b3d8-f7fa1b2c4686" providerId="ADAL" clId="{A349833B-31F3-4B64-823E-0514BD5F8A77}" dt="2021-12-16T10:29:14.532" v="1079" actId="26606"/>
          <ac:cxnSpMkLst>
            <pc:docMk/>
            <pc:sldMk cId="3972632959" sldId="269"/>
            <ac:cxnSpMk id="91" creationId="{7E1D4427-852B-4B37-8E76-0E9F1810BA2A}"/>
          </ac:cxnSpMkLst>
        </pc:cxnChg>
        <pc:cxnChg chg="add del">
          <ac:chgData name="Ivanov, Peter" userId="53bc7e4a-f13d-4740-b3d8-f7fa1b2c4686" providerId="ADAL" clId="{A349833B-31F3-4B64-823E-0514BD5F8A77}" dt="2021-12-16T10:31:07.664" v="1081" actId="700"/>
          <ac:cxnSpMkLst>
            <pc:docMk/>
            <pc:sldMk cId="3972632959" sldId="269"/>
            <ac:cxnSpMk id="102" creationId="{7E1D4427-852B-4B37-8E76-0E9F1810BA2A}"/>
          </ac:cxnSpMkLst>
        </pc:cxnChg>
        <pc:cxnChg chg="add del">
          <ac:chgData name="Ivanov, Peter" userId="53bc7e4a-f13d-4740-b3d8-f7fa1b2c4686" providerId="ADAL" clId="{A349833B-31F3-4B64-823E-0514BD5F8A77}" dt="2021-12-16T10:31:07.664" v="1081" actId="700"/>
          <ac:cxnSpMkLst>
            <pc:docMk/>
            <pc:sldMk cId="3972632959" sldId="269"/>
            <ac:cxnSpMk id="104" creationId="{5C6A2BAE-B461-4B55-8E1F-0722ABDD1393}"/>
          </ac:cxnSpMkLst>
        </pc:cxnChg>
      </pc:sldChg>
      <pc:sldChg chg="addSp delSp modSp add mod">
        <pc:chgData name="Ivanov, Peter" userId="53bc7e4a-f13d-4740-b3d8-f7fa1b2c4686" providerId="ADAL" clId="{A349833B-31F3-4B64-823E-0514BD5F8A77}" dt="2021-12-16T11:06:04.588" v="1347" actId="2085"/>
        <pc:sldMkLst>
          <pc:docMk/>
          <pc:sldMk cId="1189027395" sldId="270"/>
        </pc:sldMkLst>
        <pc:spChg chg="add mod">
          <ac:chgData name="Ivanov, Peter" userId="53bc7e4a-f13d-4740-b3d8-f7fa1b2c4686" providerId="ADAL" clId="{A349833B-31F3-4B64-823E-0514BD5F8A77}" dt="2021-12-16T11:04:16.798" v="1343" actId="27636"/>
          <ac:spMkLst>
            <pc:docMk/>
            <pc:sldMk cId="1189027395" sldId="270"/>
            <ac:spMk id="2" creationId="{0FCA6695-00D0-459B-9B5A-A8CE3C31CEF0}"/>
          </ac:spMkLst>
        </pc:spChg>
        <pc:spChg chg="del mod">
          <ac:chgData name="Ivanov, Peter" userId="53bc7e4a-f13d-4740-b3d8-f7fa1b2c4686" providerId="ADAL" clId="{A349833B-31F3-4B64-823E-0514BD5F8A77}" dt="2021-12-16T11:03:49.605" v="1337" actId="478"/>
          <ac:spMkLst>
            <pc:docMk/>
            <pc:sldMk cId="1189027395" sldId="270"/>
            <ac:spMk id="4" creationId="{3339158A-8174-4961-B50F-5E92BEE4DBB1}"/>
          </ac:spMkLst>
        </pc:spChg>
        <pc:spChg chg="add del mod">
          <ac:chgData name="Ivanov, Peter" userId="53bc7e4a-f13d-4740-b3d8-f7fa1b2c4686" providerId="ADAL" clId="{A349833B-31F3-4B64-823E-0514BD5F8A77}" dt="2021-12-16T11:03:53.971" v="1339" actId="478"/>
          <ac:spMkLst>
            <pc:docMk/>
            <pc:sldMk cId="1189027395" sldId="270"/>
            <ac:spMk id="5" creationId="{034D0CF2-359C-4A21-A93B-C52CAD9221FE}"/>
          </ac:spMkLst>
        </pc:spChg>
        <pc:spChg chg="add mod">
          <ac:chgData name="Ivanov, Peter" userId="53bc7e4a-f13d-4740-b3d8-f7fa1b2c4686" providerId="ADAL" clId="{A349833B-31F3-4B64-823E-0514BD5F8A77}" dt="2021-12-16T11:06:04.588" v="1347" actId="2085"/>
          <ac:spMkLst>
            <pc:docMk/>
            <pc:sldMk cId="1189027395" sldId="270"/>
            <ac:spMk id="10" creationId="{451D6DDD-E6E8-4C5E-9889-FCB819076577}"/>
          </ac:spMkLst>
        </pc:spChg>
        <pc:spChg chg="add">
          <ac:chgData name="Ivanov, Peter" userId="53bc7e4a-f13d-4740-b3d8-f7fa1b2c4686" providerId="ADAL" clId="{A349833B-31F3-4B64-823E-0514BD5F8A77}" dt="2021-12-16T10:58:08.893" v="1246" actId="26606"/>
          <ac:spMkLst>
            <pc:docMk/>
            <pc:sldMk cId="1189027395" sldId="270"/>
            <ac:spMk id="19" creationId="{3DE3B93A-6105-4E0D-ABE7-1711117A80FC}"/>
          </ac:spMkLst>
        </pc:spChg>
        <pc:spChg chg="add">
          <ac:chgData name="Ivanov, Peter" userId="53bc7e4a-f13d-4740-b3d8-f7fa1b2c4686" providerId="ADAL" clId="{A349833B-31F3-4B64-823E-0514BD5F8A77}" dt="2021-12-16T10:58:08.893" v="1246" actId="26606"/>
          <ac:spMkLst>
            <pc:docMk/>
            <pc:sldMk cId="1189027395" sldId="270"/>
            <ac:spMk id="21" creationId="{1924D57B-FEC9-4779-B514-732685B876E8}"/>
          </ac:spMkLst>
        </pc:spChg>
        <pc:spChg chg="add">
          <ac:chgData name="Ivanov, Peter" userId="53bc7e4a-f13d-4740-b3d8-f7fa1b2c4686" providerId="ADAL" clId="{A349833B-31F3-4B64-823E-0514BD5F8A77}" dt="2021-12-16T10:58:08.893" v="1246" actId="26606"/>
          <ac:spMkLst>
            <pc:docMk/>
            <pc:sldMk cId="1189027395" sldId="270"/>
            <ac:spMk id="23" creationId="{55EFD2BD-6E0E-4450-A3FF-5D1EA322A38B}"/>
          </ac:spMkLst>
        </pc:spChg>
        <pc:picChg chg="mod ord">
          <ac:chgData name="Ivanov, Peter" userId="53bc7e4a-f13d-4740-b3d8-f7fa1b2c4686" providerId="ADAL" clId="{A349833B-31F3-4B64-823E-0514BD5F8A77}" dt="2021-12-16T11:04:08.723" v="1341" actId="1076"/>
          <ac:picMkLst>
            <pc:docMk/>
            <pc:sldMk cId="1189027395" sldId="270"/>
            <ac:picMk id="14" creationId="{D8F9C11F-7DEF-4257-BCC7-B69BC0772D7E}"/>
          </ac:picMkLst>
        </pc:picChg>
      </pc:sldChg>
      <pc:sldChg chg="addSp delSp modSp add mod">
        <pc:chgData name="Ivanov, Peter" userId="53bc7e4a-f13d-4740-b3d8-f7fa1b2c4686" providerId="ADAL" clId="{A349833B-31F3-4B64-823E-0514BD5F8A77}" dt="2021-12-16T12:55:10.998" v="1448" actId="26606"/>
        <pc:sldMkLst>
          <pc:docMk/>
          <pc:sldMk cId="2673456620" sldId="271"/>
        </pc:sldMkLst>
        <pc:spChg chg="add mod ord">
          <ac:chgData name="Ivanov, Peter" userId="53bc7e4a-f13d-4740-b3d8-f7fa1b2c4686" providerId="ADAL" clId="{A349833B-31F3-4B64-823E-0514BD5F8A77}" dt="2021-12-16T12:55:10.998" v="1448" actId="26606"/>
          <ac:spMkLst>
            <pc:docMk/>
            <pc:sldMk cId="2673456620" sldId="271"/>
            <ac:spMk id="3" creationId="{3677FE6D-AEC8-4820-9665-1634E2291A5C}"/>
          </ac:spMkLst>
        </pc:spChg>
        <pc:spChg chg="mod">
          <ac:chgData name="Ivanov, Peter" userId="53bc7e4a-f13d-4740-b3d8-f7fa1b2c4686" providerId="ADAL" clId="{A349833B-31F3-4B64-823E-0514BD5F8A77}" dt="2021-12-16T12:55:10.998" v="1448" actId="26606"/>
          <ac:spMkLst>
            <pc:docMk/>
            <pc:sldMk cId="2673456620" sldId="271"/>
            <ac:spMk id="4" creationId="{3339158A-8174-4961-B50F-5E92BEE4DBB1}"/>
          </ac:spMkLst>
        </pc:spChg>
        <pc:spChg chg="add">
          <ac:chgData name="Ivanov, Peter" userId="53bc7e4a-f13d-4740-b3d8-f7fa1b2c4686" providerId="ADAL" clId="{A349833B-31F3-4B64-823E-0514BD5F8A77}" dt="2021-12-16T12:55:10.998" v="1448" actId="26606"/>
          <ac:spMkLst>
            <pc:docMk/>
            <pc:sldMk cId="2673456620" sldId="271"/>
            <ac:spMk id="11" creationId="{52ABB703-2B0E-4C3B-B4A2-F3973548E561}"/>
          </ac:spMkLst>
        </pc:spChg>
        <pc:spChg chg="add">
          <ac:chgData name="Ivanov, Peter" userId="53bc7e4a-f13d-4740-b3d8-f7fa1b2c4686" providerId="ADAL" clId="{A349833B-31F3-4B64-823E-0514BD5F8A77}" dt="2021-12-16T12:55:10.998" v="1448" actId="26606"/>
          <ac:spMkLst>
            <pc:docMk/>
            <pc:sldMk cId="2673456620" sldId="271"/>
            <ac:spMk id="15" creationId="{E95DA498-D9A2-4DA9-B9DA-B3776E08CF7E}"/>
          </ac:spMkLst>
        </pc:spChg>
        <pc:spChg chg="add">
          <ac:chgData name="Ivanov, Peter" userId="53bc7e4a-f13d-4740-b3d8-f7fa1b2c4686" providerId="ADAL" clId="{A349833B-31F3-4B64-823E-0514BD5F8A77}" dt="2021-12-16T12:55:10.998" v="1448" actId="26606"/>
          <ac:spMkLst>
            <pc:docMk/>
            <pc:sldMk cId="2673456620" sldId="271"/>
            <ac:spMk id="17" creationId="{82A73093-4B9D-420D-B17E-52293703A1D4}"/>
          </ac:spMkLst>
        </pc:spChg>
        <pc:picChg chg="add mod">
          <ac:chgData name="Ivanov, Peter" userId="53bc7e4a-f13d-4740-b3d8-f7fa1b2c4686" providerId="ADAL" clId="{A349833B-31F3-4B64-823E-0514BD5F8A77}" dt="2021-12-16T12:55:10.998" v="1448" actId="26606"/>
          <ac:picMkLst>
            <pc:docMk/>
            <pc:sldMk cId="2673456620" sldId="271"/>
            <ac:picMk id="6" creationId="{F080DD83-BAB7-4F24-90C0-F84F8739F52C}"/>
          </ac:picMkLst>
        </pc:picChg>
        <pc:picChg chg="del">
          <ac:chgData name="Ivanov, Peter" userId="53bc7e4a-f13d-4740-b3d8-f7fa1b2c4686" providerId="ADAL" clId="{A349833B-31F3-4B64-823E-0514BD5F8A77}" dt="2021-12-16T11:34:44.488" v="1363" actId="478"/>
          <ac:picMkLst>
            <pc:docMk/>
            <pc:sldMk cId="2673456620" sldId="271"/>
            <ac:picMk id="14" creationId="{D8F9C11F-7DEF-4257-BCC7-B69BC0772D7E}"/>
          </ac:picMkLst>
        </pc:picChg>
        <pc:cxnChg chg="add">
          <ac:chgData name="Ivanov, Peter" userId="53bc7e4a-f13d-4740-b3d8-f7fa1b2c4686" providerId="ADAL" clId="{A349833B-31F3-4B64-823E-0514BD5F8A77}" dt="2021-12-16T12:55:10.998" v="1448" actId="26606"/>
          <ac:cxnSpMkLst>
            <pc:docMk/>
            <pc:sldMk cId="2673456620" sldId="271"/>
            <ac:cxnSpMk id="13" creationId="{9C21570E-E159-49A6-9891-FA397B7A92D3}"/>
          </ac:cxnSpMkLst>
        </pc:cxnChg>
      </pc:sldChg>
      <pc:sldChg chg="addSp modSp add del mod">
        <pc:chgData name="Ivanov, Peter" userId="53bc7e4a-f13d-4740-b3d8-f7fa1b2c4686" providerId="ADAL" clId="{A349833B-31F3-4B64-823E-0514BD5F8A77}" dt="2021-12-16T16:38:47.973" v="2013" actId="47"/>
        <pc:sldMkLst>
          <pc:docMk/>
          <pc:sldMk cId="1061755065" sldId="272"/>
        </pc:sldMkLst>
        <pc:spChg chg="mod">
          <ac:chgData name="Ivanov, Peter" userId="53bc7e4a-f13d-4740-b3d8-f7fa1b2c4686" providerId="ADAL" clId="{A349833B-31F3-4B64-823E-0514BD5F8A77}" dt="2021-12-16T15:00:02.169" v="1758" actId="26606"/>
          <ac:spMkLst>
            <pc:docMk/>
            <pc:sldMk cId="1061755065" sldId="272"/>
            <ac:spMk id="4" creationId="{3339158A-8174-4961-B50F-5E92BEE4DBB1}"/>
          </ac:spMkLst>
        </pc:spChg>
        <pc:spChg chg="mod">
          <ac:chgData name="Ivanov, Peter" userId="53bc7e4a-f13d-4740-b3d8-f7fa1b2c4686" providerId="ADAL" clId="{A349833B-31F3-4B64-823E-0514BD5F8A77}" dt="2021-12-16T15:00:02.169" v="1758" actId="26606"/>
          <ac:spMkLst>
            <pc:docMk/>
            <pc:sldMk cId="1061755065" sldId="272"/>
            <ac:spMk id="15" creationId="{75B3EB02-CE61-4AF4-B1D3-F68106A0DE8B}"/>
          </ac:spMkLst>
        </pc:spChg>
        <pc:spChg chg="add">
          <ac:chgData name="Ivanov, Peter" userId="53bc7e4a-f13d-4740-b3d8-f7fa1b2c4686" providerId="ADAL" clId="{A349833B-31F3-4B64-823E-0514BD5F8A77}" dt="2021-12-16T15:00:02.169" v="1758" actId="26606"/>
          <ac:spMkLst>
            <pc:docMk/>
            <pc:sldMk cId="1061755065" sldId="272"/>
            <ac:spMk id="20" creationId="{284B70D5-875B-433D-BDBD-1522A85D6C1D}"/>
          </ac:spMkLst>
        </pc:spChg>
        <pc:spChg chg="add">
          <ac:chgData name="Ivanov, Peter" userId="53bc7e4a-f13d-4740-b3d8-f7fa1b2c4686" providerId="ADAL" clId="{A349833B-31F3-4B64-823E-0514BD5F8A77}" dt="2021-12-16T15:00:02.169" v="1758" actId="26606"/>
          <ac:spMkLst>
            <pc:docMk/>
            <pc:sldMk cId="1061755065" sldId="272"/>
            <ac:spMk id="24" creationId="{1E299956-A9E7-4FC1-A0B1-D590CA9730E8}"/>
          </ac:spMkLst>
        </pc:spChg>
        <pc:spChg chg="add">
          <ac:chgData name="Ivanov, Peter" userId="53bc7e4a-f13d-4740-b3d8-f7fa1b2c4686" providerId="ADAL" clId="{A349833B-31F3-4B64-823E-0514BD5F8A77}" dt="2021-12-16T15:00:02.169" v="1758" actId="26606"/>
          <ac:spMkLst>
            <pc:docMk/>
            <pc:sldMk cId="1061755065" sldId="272"/>
            <ac:spMk id="26" creationId="{17FC539C-B783-4B03-9F9E-D13430F3F64F}"/>
          </ac:spMkLst>
        </pc:spChg>
        <pc:picChg chg="mod">
          <ac:chgData name="Ivanov, Peter" userId="53bc7e4a-f13d-4740-b3d8-f7fa1b2c4686" providerId="ADAL" clId="{A349833B-31F3-4B64-823E-0514BD5F8A77}" dt="2021-12-16T15:00:02.169" v="1758" actId="26606"/>
          <ac:picMkLst>
            <pc:docMk/>
            <pc:sldMk cId="1061755065" sldId="272"/>
            <ac:picMk id="14" creationId="{D8F9C11F-7DEF-4257-BCC7-B69BC0772D7E}"/>
          </ac:picMkLst>
        </pc:picChg>
        <pc:cxnChg chg="add">
          <ac:chgData name="Ivanov, Peter" userId="53bc7e4a-f13d-4740-b3d8-f7fa1b2c4686" providerId="ADAL" clId="{A349833B-31F3-4B64-823E-0514BD5F8A77}" dt="2021-12-16T15:00:02.169" v="1758" actId="26606"/>
          <ac:cxnSpMkLst>
            <pc:docMk/>
            <pc:sldMk cId="1061755065" sldId="272"/>
            <ac:cxnSpMk id="22" creationId="{C947DF4A-614C-4B4C-8B80-E5B9D8E8CFED}"/>
          </ac:cxnSpMkLst>
        </pc:cxnChg>
      </pc:sldChg>
      <pc:sldChg chg="modSp mod">
        <pc:chgData name="Ivanov, Peter" userId="53bc7e4a-f13d-4740-b3d8-f7fa1b2c4686" providerId="ADAL" clId="{A349833B-31F3-4B64-823E-0514BD5F8A77}" dt="2021-12-16T16:05:06.700" v="2006" actId="20577"/>
        <pc:sldMkLst>
          <pc:docMk/>
          <pc:sldMk cId="3925698787" sldId="273"/>
        </pc:sldMkLst>
        <pc:spChg chg="mod">
          <ac:chgData name="Ivanov, Peter" userId="53bc7e4a-f13d-4740-b3d8-f7fa1b2c4686" providerId="ADAL" clId="{A349833B-31F3-4B64-823E-0514BD5F8A77}" dt="2021-12-16T16:05:06.700" v="2006" actId="20577"/>
          <ac:spMkLst>
            <pc:docMk/>
            <pc:sldMk cId="3925698787" sldId="273"/>
            <ac:spMk id="15" creationId="{75B3EB02-CE61-4AF4-B1D3-F68106A0DE8B}"/>
          </ac:spMkLst>
        </pc:spChg>
      </pc:sldChg>
      <pc:sldChg chg="addSp delSp modSp add mod ord">
        <pc:chgData name="Ivanov, Peter" userId="53bc7e4a-f13d-4740-b3d8-f7fa1b2c4686" providerId="ADAL" clId="{A349833B-31F3-4B64-823E-0514BD5F8A77}" dt="2021-12-16T16:13:10.434" v="2010"/>
        <pc:sldMkLst>
          <pc:docMk/>
          <pc:sldMk cId="3306130495" sldId="274"/>
        </pc:sldMkLst>
        <pc:spChg chg="mod">
          <ac:chgData name="Ivanov, Peter" userId="53bc7e4a-f13d-4740-b3d8-f7fa1b2c4686" providerId="ADAL" clId="{A349833B-31F3-4B64-823E-0514BD5F8A77}" dt="2021-12-16T14:59:53.066" v="1757" actId="26606"/>
          <ac:spMkLst>
            <pc:docMk/>
            <pc:sldMk cId="3306130495" sldId="274"/>
            <ac:spMk id="4" creationId="{3339158A-8174-4961-B50F-5E92BEE4DBB1}"/>
          </ac:spMkLst>
        </pc:spChg>
        <pc:spChg chg="mod">
          <ac:chgData name="Ivanov, Peter" userId="53bc7e4a-f13d-4740-b3d8-f7fa1b2c4686" providerId="ADAL" clId="{A349833B-31F3-4B64-823E-0514BD5F8A77}" dt="2021-12-16T16:02:34.762" v="2003" actId="14100"/>
          <ac:spMkLst>
            <pc:docMk/>
            <pc:sldMk cId="3306130495" sldId="274"/>
            <ac:spMk id="15" creationId="{75B3EB02-CE61-4AF4-B1D3-F68106A0DE8B}"/>
          </ac:spMkLst>
        </pc:spChg>
        <pc:spChg chg="add del">
          <ac:chgData name="Ivanov, Peter" userId="53bc7e4a-f13d-4740-b3d8-f7fa1b2c4686" providerId="ADAL" clId="{A349833B-31F3-4B64-823E-0514BD5F8A77}" dt="2021-12-16T14:59:53.058" v="1756" actId="26606"/>
          <ac:spMkLst>
            <pc:docMk/>
            <pc:sldMk cId="3306130495" sldId="274"/>
            <ac:spMk id="20" creationId="{52ABB703-2B0E-4C3B-B4A2-F3973548E561}"/>
          </ac:spMkLst>
        </pc:spChg>
        <pc:spChg chg="add del">
          <ac:chgData name="Ivanov, Peter" userId="53bc7e4a-f13d-4740-b3d8-f7fa1b2c4686" providerId="ADAL" clId="{A349833B-31F3-4B64-823E-0514BD5F8A77}" dt="2021-12-16T14:59:53.058" v="1756" actId="26606"/>
          <ac:spMkLst>
            <pc:docMk/>
            <pc:sldMk cId="3306130495" sldId="274"/>
            <ac:spMk id="24" creationId="{E95DA498-D9A2-4DA9-B9DA-B3776E08CF7E}"/>
          </ac:spMkLst>
        </pc:spChg>
        <pc:spChg chg="add del">
          <ac:chgData name="Ivanov, Peter" userId="53bc7e4a-f13d-4740-b3d8-f7fa1b2c4686" providerId="ADAL" clId="{A349833B-31F3-4B64-823E-0514BD5F8A77}" dt="2021-12-16T14:59:53.058" v="1756" actId="26606"/>
          <ac:spMkLst>
            <pc:docMk/>
            <pc:sldMk cId="3306130495" sldId="274"/>
            <ac:spMk id="26" creationId="{82A73093-4B9D-420D-B17E-52293703A1D4}"/>
          </ac:spMkLst>
        </pc:spChg>
        <pc:spChg chg="add">
          <ac:chgData name="Ivanov, Peter" userId="53bc7e4a-f13d-4740-b3d8-f7fa1b2c4686" providerId="ADAL" clId="{A349833B-31F3-4B64-823E-0514BD5F8A77}" dt="2021-12-16T14:59:53.066" v="1757" actId="26606"/>
          <ac:spMkLst>
            <pc:docMk/>
            <pc:sldMk cId="3306130495" sldId="274"/>
            <ac:spMk id="28" creationId="{284B70D5-875B-433D-BDBD-1522A85D6C1D}"/>
          </ac:spMkLst>
        </pc:spChg>
        <pc:spChg chg="add">
          <ac:chgData name="Ivanov, Peter" userId="53bc7e4a-f13d-4740-b3d8-f7fa1b2c4686" providerId="ADAL" clId="{A349833B-31F3-4B64-823E-0514BD5F8A77}" dt="2021-12-16T14:59:53.066" v="1757" actId="26606"/>
          <ac:spMkLst>
            <pc:docMk/>
            <pc:sldMk cId="3306130495" sldId="274"/>
            <ac:spMk id="30" creationId="{1E299956-A9E7-4FC1-A0B1-D590CA9730E8}"/>
          </ac:spMkLst>
        </pc:spChg>
        <pc:spChg chg="add">
          <ac:chgData name="Ivanov, Peter" userId="53bc7e4a-f13d-4740-b3d8-f7fa1b2c4686" providerId="ADAL" clId="{A349833B-31F3-4B64-823E-0514BD5F8A77}" dt="2021-12-16T14:59:53.066" v="1757" actId="26606"/>
          <ac:spMkLst>
            <pc:docMk/>
            <pc:sldMk cId="3306130495" sldId="274"/>
            <ac:spMk id="31" creationId="{17FC539C-B783-4B03-9F9E-D13430F3F64F}"/>
          </ac:spMkLst>
        </pc:spChg>
        <pc:picChg chg="mod">
          <ac:chgData name="Ivanov, Peter" userId="53bc7e4a-f13d-4740-b3d8-f7fa1b2c4686" providerId="ADAL" clId="{A349833B-31F3-4B64-823E-0514BD5F8A77}" dt="2021-12-16T16:04:18.404" v="2004" actId="14826"/>
          <ac:picMkLst>
            <pc:docMk/>
            <pc:sldMk cId="3306130495" sldId="274"/>
            <ac:picMk id="14" creationId="{D8F9C11F-7DEF-4257-BCC7-B69BC0772D7E}"/>
          </ac:picMkLst>
        </pc:picChg>
        <pc:cxnChg chg="add del">
          <ac:chgData name="Ivanov, Peter" userId="53bc7e4a-f13d-4740-b3d8-f7fa1b2c4686" providerId="ADAL" clId="{A349833B-31F3-4B64-823E-0514BD5F8A77}" dt="2021-12-16T14:59:53.058" v="1756" actId="26606"/>
          <ac:cxnSpMkLst>
            <pc:docMk/>
            <pc:sldMk cId="3306130495" sldId="274"/>
            <ac:cxnSpMk id="22" creationId="{9C21570E-E159-49A6-9891-FA397B7A92D3}"/>
          </ac:cxnSpMkLst>
        </pc:cxnChg>
        <pc:cxnChg chg="add">
          <ac:chgData name="Ivanov, Peter" userId="53bc7e4a-f13d-4740-b3d8-f7fa1b2c4686" providerId="ADAL" clId="{A349833B-31F3-4B64-823E-0514BD5F8A77}" dt="2021-12-16T14:59:53.066" v="1757" actId="26606"/>
          <ac:cxnSpMkLst>
            <pc:docMk/>
            <pc:sldMk cId="3306130495" sldId="274"/>
            <ac:cxnSpMk id="29" creationId="{C947DF4A-614C-4B4C-8B80-E5B9D8E8CFED}"/>
          </ac:cxnSpMkLst>
        </pc:cxnChg>
      </pc:sldChg>
      <pc:sldChg chg="modSp mod">
        <pc:chgData name="Ivanov, Peter" userId="53bc7e4a-f13d-4740-b3d8-f7fa1b2c4686" providerId="ADAL" clId="{A349833B-31F3-4B64-823E-0514BD5F8A77}" dt="2021-12-16T21:29:43.027" v="2014" actId="20577"/>
        <pc:sldMkLst>
          <pc:docMk/>
          <pc:sldMk cId="839780565" sldId="275"/>
        </pc:sldMkLst>
        <pc:spChg chg="mod">
          <ac:chgData name="Ivanov, Peter" userId="53bc7e4a-f13d-4740-b3d8-f7fa1b2c4686" providerId="ADAL" clId="{A349833B-31F3-4B64-823E-0514BD5F8A77}" dt="2021-12-16T21:29:43.027" v="2014" actId="20577"/>
          <ac:spMkLst>
            <pc:docMk/>
            <pc:sldMk cId="839780565" sldId="275"/>
            <ac:spMk id="15" creationId="{75B3EB02-CE61-4AF4-B1D3-F68106A0DE8B}"/>
          </ac:spMkLst>
        </pc:spChg>
      </pc:sldChg>
      <pc:sldChg chg="modSp mod ord">
        <pc:chgData name="Ivanov, Peter" userId="53bc7e4a-f13d-4740-b3d8-f7fa1b2c4686" providerId="ADAL" clId="{A349833B-31F3-4B64-823E-0514BD5F8A77}" dt="2021-12-16T22:25:09.438" v="2473"/>
        <pc:sldMkLst>
          <pc:docMk/>
          <pc:sldMk cId="389645604" sldId="276"/>
        </pc:sldMkLst>
        <pc:spChg chg="mod">
          <ac:chgData name="Ivanov, Peter" userId="53bc7e4a-f13d-4740-b3d8-f7fa1b2c4686" providerId="ADAL" clId="{A349833B-31F3-4B64-823E-0514BD5F8A77}" dt="2021-12-16T22:24:11.890" v="2470" actId="20577"/>
          <ac:spMkLst>
            <pc:docMk/>
            <pc:sldMk cId="389645604" sldId="276"/>
            <ac:spMk id="15" creationId="{75B3EB02-CE61-4AF4-B1D3-F68106A0DE8B}"/>
          </ac:spMkLst>
        </pc:spChg>
      </pc:sldChg>
      <pc:sldChg chg="addSp delSp modSp new mod setBg">
        <pc:chgData name="Ivanov, Peter" userId="53bc7e4a-f13d-4740-b3d8-f7fa1b2c4686" providerId="ADAL" clId="{A349833B-31F3-4B64-823E-0514BD5F8A77}" dt="2021-12-16T22:23:23.433" v="2469" actId="113"/>
        <pc:sldMkLst>
          <pc:docMk/>
          <pc:sldMk cId="1303936764" sldId="279"/>
        </pc:sldMkLst>
        <pc:spChg chg="mod">
          <ac:chgData name="Ivanov, Peter" userId="53bc7e4a-f13d-4740-b3d8-f7fa1b2c4686" providerId="ADAL" clId="{A349833B-31F3-4B64-823E-0514BD5F8A77}" dt="2021-12-16T22:11:48.074" v="2041" actId="26606"/>
          <ac:spMkLst>
            <pc:docMk/>
            <pc:sldMk cId="1303936764" sldId="279"/>
            <ac:spMk id="2" creationId="{999097CF-78C5-4B38-AC90-E1458DB647F6}"/>
          </ac:spMkLst>
        </pc:spChg>
        <pc:spChg chg="del">
          <ac:chgData name="Ivanov, Peter" userId="53bc7e4a-f13d-4740-b3d8-f7fa1b2c4686" providerId="ADAL" clId="{A349833B-31F3-4B64-823E-0514BD5F8A77}" dt="2021-12-16T22:11:40.999" v="2038" actId="931"/>
          <ac:spMkLst>
            <pc:docMk/>
            <pc:sldMk cId="1303936764" sldId="279"/>
            <ac:spMk id="3" creationId="{EB2F1303-E722-402B-BBD5-3B2C454BA825}"/>
          </ac:spMkLst>
        </pc:spChg>
        <pc:spChg chg="add mod">
          <ac:chgData name="Ivanov, Peter" userId="53bc7e4a-f13d-4740-b3d8-f7fa1b2c4686" providerId="ADAL" clId="{A349833B-31F3-4B64-823E-0514BD5F8A77}" dt="2021-12-16T22:23:23.433" v="2469" actId="113"/>
          <ac:spMkLst>
            <pc:docMk/>
            <pc:sldMk cId="1303936764" sldId="279"/>
            <ac:spMk id="9" creationId="{3440FA2C-70EA-4B43-A265-2EEF76186BF7}"/>
          </ac:spMkLst>
        </pc:spChg>
        <pc:spChg chg="add">
          <ac:chgData name="Ivanov, Peter" userId="53bc7e4a-f13d-4740-b3d8-f7fa1b2c4686" providerId="ADAL" clId="{A349833B-31F3-4B64-823E-0514BD5F8A77}" dt="2021-12-16T22:11:48.074" v="2041" actId="26606"/>
          <ac:spMkLst>
            <pc:docMk/>
            <pc:sldMk cId="1303936764" sldId="279"/>
            <ac:spMk id="12" creationId="{52ABB703-2B0E-4C3B-B4A2-F3973548E561}"/>
          </ac:spMkLst>
        </pc:spChg>
        <pc:spChg chg="add">
          <ac:chgData name="Ivanov, Peter" userId="53bc7e4a-f13d-4740-b3d8-f7fa1b2c4686" providerId="ADAL" clId="{A349833B-31F3-4B64-823E-0514BD5F8A77}" dt="2021-12-16T22:11:48.074" v="2041" actId="26606"/>
          <ac:spMkLst>
            <pc:docMk/>
            <pc:sldMk cId="1303936764" sldId="279"/>
            <ac:spMk id="16" creationId="{E95DA498-D9A2-4DA9-B9DA-B3776E08CF7E}"/>
          </ac:spMkLst>
        </pc:spChg>
        <pc:spChg chg="add">
          <ac:chgData name="Ivanov, Peter" userId="53bc7e4a-f13d-4740-b3d8-f7fa1b2c4686" providerId="ADAL" clId="{A349833B-31F3-4B64-823E-0514BD5F8A77}" dt="2021-12-16T22:11:48.074" v="2041" actId="26606"/>
          <ac:spMkLst>
            <pc:docMk/>
            <pc:sldMk cId="1303936764" sldId="279"/>
            <ac:spMk id="18" creationId="{82A73093-4B9D-420D-B17E-52293703A1D4}"/>
          </ac:spMkLst>
        </pc:spChg>
        <pc:picChg chg="add mod">
          <ac:chgData name="Ivanov, Peter" userId="53bc7e4a-f13d-4740-b3d8-f7fa1b2c4686" providerId="ADAL" clId="{A349833B-31F3-4B64-823E-0514BD5F8A77}" dt="2021-12-16T22:21:03.046" v="2346" actId="14826"/>
          <ac:picMkLst>
            <pc:docMk/>
            <pc:sldMk cId="1303936764" sldId="279"/>
            <ac:picMk id="5" creationId="{2D1CB8BA-E4C3-499F-8E67-17056D84398F}"/>
          </ac:picMkLst>
        </pc:picChg>
        <pc:cxnChg chg="add">
          <ac:chgData name="Ivanov, Peter" userId="53bc7e4a-f13d-4740-b3d8-f7fa1b2c4686" providerId="ADAL" clId="{A349833B-31F3-4B64-823E-0514BD5F8A77}" dt="2021-12-16T22:11:48.074" v="2041" actId="26606"/>
          <ac:cxnSpMkLst>
            <pc:docMk/>
            <pc:sldMk cId="1303936764" sldId="279"/>
            <ac:cxnSpMk id="14" creationId="{9C21570E-E159-49A6-9891-FA397B7A92D3}"/>
          </ac:cxnSpMkLst>
        </pc:cxnChg>
      </pc:sldChg>
      <pc:sldChg chg="new del">
        <pc:chgData name="Ivanov, Peter" userId="53bc7e4a-f13d-4740-b3d8-f7fa1b2c4686" providerId="ADAL" clId="{A349833B-31F3-4B64-823E-0514BD5F8A77}" dt="2021-12-16T22:25:11.637" v="2474" actId="47"/>
        <pc:sldMkLst>
          <pc:docMk/>
          <pc:sldMk cId="2205614340" sldId="280"/>
        </pc:sldMkLst>
      </pc:sldChg>
      <pc:sldChg chg="addSp delSp modSp add mod">
        <pc:chgData name="Ivanov, Peter" userId="53bc7e4a-f13d-4740-b3d8-f7fa1b2c4686" providerId="ADAL" clId="{A349833B-31F3-4B64-823E-0514BD5F8A77}" dt="2021-12-17T00:02:42.982" v="2485" actId="26606"/>
        <pc:sldMkLst>
          <pc:docMk/>
          <pc:sldMk cId="3305159898" sldId="280"/>
        </pc:sldMkLst>
        <pc:spChg chg="mod">
          <ac:chgData name="Ivanov, Peter" userId="53bc7e4a-f13d-4740-b3d8-f7fa1b2c4686" providerId="ADAL" clId="{A349833B-31F3-4B64-823E-0514BD5F8A77}" dt="2021-12-17T00:02:42.982" v="2485" actId="26606"/>
          <ac:spMkLst>
            <pc:docMk/>
            <pc:sldMk cId="3305159898" sldId="280"/>
            <ac:spMk id="4" creationId="{3339158A-8174-4961-B50F-5E92BEE4DBB1}"/>
          </ac:spMkLst>
        </pc:spChg>
        <pc:spChg chg="mod ord">
          <ac:chgData name="Ivanov, Peter" userId="53bc7e4a-f13d-4740-b3d8-f7fa1b2c4686" providerId="ADAL" clId="{A349833B-31F3-4B64-823E-0514BD5F8A77}" dt="2021-12-17T00:02:42.982" v="2485" actId="26606"/>
          <ac:spMkLst>
            <pc:docMk/>
            <pc:sldMk cId="3305159898" sldId="280"/>
            <ac:spMk id="15" creationId="{75B3EB02-CE61-4AF4-B1D3-F68106A0DE8B}"/>
          </ac:spMkLst>
        </pc:spChg>
        <pc:spChg chg="add">
          <ac:chgData name="Ivanov, Peter" userId="53bc7e4a-f13d-4740-b3d8-f7fa1b2c4686" providerId="ADAL" clId="{A349833B-31F3-4B64-823E-0514BD5F8A77}" dt="2021-12-17T00:02:42.982" v="2485" actId="26606"/>
          <ac:spMkLst>
            <pc:docMk/>
            <pc:sldMk cId="3305159898" sldId="280"/>
            <ac:spMk id="20" creationId="{284B70D5-875B-433D-BDBD-1522A85D6C1D}"/>
          </ac:spMkLst>
        </pc:spChg>
        <pc:spChg chg="add">
          <ac:chgData name="Ivanov, Peter" userId="53bc7e4a-f13d-4740-b3d8-f7fa1b2c4686" providerId="ADAL" clId="{A349833B-31F3-4B64-823E-0514BD5F8A77}" dt="2021-12-17T00:02:42.982" v="2485" actId="26606"/>
          <ac:spMkLst>
            <pc:docMk/>
            <pc:sldMk cId="3305159898" sldId="280"/>
            <ac:spMk id="24" creationId="{1E299956-A9E7-4FC1-A0B1-D590CA9730E8}"/>
          </ac:spMkLst>
        </pc:spChg>
        <pc:spChg chg="add">
          <ac:chgData name="Ivanov, Peter" userId="53bc7e4a-f13d-4740-b3d8-f7fa1b2c4686" providerId="ADAL" clId="{A349833B-31F3-4B64-823E-0514BD5F8A77}" dt="2021-12-17T00:02:42.982" v="2485" actId="26606"/>
          <ac:spMkLst>
            <pc:docMk/>
            <pc:sldMk cId="3305159898" sldId="280"/>
            <ac:spMk id="26" creationId="{17FC539C-B783-4B03-9F9E-D13430F3F64F}"/>
          </ac:spMkLst>
        </pc:spChg>
        <pc:grpChg chg="del mod">
          <ac:chgData name="Ivanov, Peter" userId="53bc7e4a-f13d-4740-b3d8-f7fa1b2c4686" providerId="ADAL" clId="{A349833B-31F3-4B64-823E-0514BD5F8A77}" dt="2021-12-16T23:48:30.670" v="2477" actId="478"/>
          <ac:grpSpMkLst>
            <pc:docMk/>
            <pc:sldMk cId="3305159898" sldId="280"/>
            <ac:grpSpMk id="6" creationId="{6473AF13-1DC1-47CE-A19C-272BC905E823}"/>
          </ac:grpSpMkLst>
        </pc:grpChg>
        <pc:picChg chg="mod topLvl">
          <ac:chgData name="Ivanov, Peter" userId="53bc7e4a-f13d-4740-b3d8-f7fa1b2c4686" providerId="ADAL" clId="{A349833B-31F3-4B64-823E-0514BD5F8A77}" dt="2021-12-17T00:02:42.982" v="2485" actId="26606"/>
          <ac:picMkLst>
            <pc:docMk/>
            <pc:sldMk cId="3305159898" sldId="280"/>
            <ac:picMk id="3" creationId="{4C15B0E6-49FF-499B-BFDC-FBFE18C590BC}"/>
          </ac:picMkLst>
        </pc:picChg>
        <pc:picChg chg="del mod topLvl">
          <ac:chgData name="Ivanov, Peter" userId="53bc7e4a-f13d-4740-b3d8-f7fa1b2c4686" providerId="ADAL" clId="{A349833B-31F3-4B64-823E-0514BD5F8A77}" dt="2021-12-16T23:48:30.670" v="2477" actId="478"/>
          <ac:picMkLst>
            <pc:docMk/>
            <pc:sldMk cId="3305159898" sldId="280"/>
            <ac:picMk id="5" creationId="{884FF5DF-0848-4BCC-9794-40594020049E}"/>
          </ac:picMkLst>
        </pc:picChg>
        <pc:cxnChg chg="add">
          <ac:chgData name="Ivanov, Peter" userId="53bc7e4a-f13d-4740-b3d8-f7fa1b2c4686" providerId="ADAL" clId="{A349833B-31F3-4B64-823E-0514BD5F8A77}" dt="2021-12-17T00:02:42.982" v="2485" actId="26606"/>
          <ac:cxnSpMkLst>
            <pc:docMk/>
            <pc:sldMk cId="3305159898" sldId="280"/>
            <ac:cxnSpMk id="22" creationId="{C947DF4A-614C-4B4C-8B80-E5B9D8E8CFED}"/>
          </ac:cxnSpMkLst>
        </pc:cxnChg>
      </pc:sldChg>
      <pc:sldChg chg="addSp delSp modSp new mod setBg modClrScheme chgLayout">
        <pc:chgData name="Ivanov, Peter" userId="53bc7e4a-f13d-4740-b3d8-f7fa1b2c4686" providerId="ADAL" clId="{A349833B-31F3-4B64-823E-0514BD5F8A77}" dt="2021-12-17T10:42:52.323" v="2871" actId="404"/>
        <pc:sldMkLst>
          <pc:docMk/>
          <pc:sldMk cId="753519452" sldId="282"/>
        </pc:sldMkLst>
        <pc:spChg chg="del mod ord">
          <ac:chgData name="Ivanov, Peter" userId="53bc7e4a-f13d-4740-b3d8-f7fa1b2c4686" providerId="ADAL" clId="{A349833B-31F3-4B64-823E-0514BD5F8A77}" dt="2021-12-17T10:31:57.447" v="2489" actId="700"/>
          <ac:spMkLst>
            <pc:docMk/>
            <pc:sldMk cId="753519452" sldId="282"/>
            <ac:spMk id="2" creationId="{BD3FCF36-D819-4564-B916-E5E75C03DFD7}"/>
          </ac:spMkLst>
        </pc:spChg>
        <pc:spChg chg="del mod ord">
          <ac:chgData name="Ivanov, Peter" userId="53bc7e4a-f13d-4740-b3d8-f7fa1b2c4686" providerId="ADAL" clId="{A349833B-31F3-4B64-823E-0514BD5F8A77}" dt="2021-12-17T10:31:57.447" v="2489" actId="700"/>
          <ac:spMkLst>
            <pc:docMk/>
            <pc:sldMk cId="753519452" sldId="282"/>
            <ac:spMk id="3" creationId="{12720C04-1A67-4FD1-B6E0-7EDE56A123BF}"/>
          </ac:spMkLst>
        </pc:spChg>
        <pc:spChg chg="add mod ord">
          <ac:chgData name="Ivanov, Peter" userId="53bc7e4a-f13d-4740-b3d8-f7fa1b2c4686" providerId="ADAL" clId="{A349833B-31F3-4B64-823E-0514BD5F8A77}" dt="2021-12-17T10:42:44.122" v="2870" actId="26606"/>
          <ac:spMkLst>
            <pc:docMk/>
            <pc:sldMk cId="753519452" sldId="282"/>
            <ac:spMk id="4" creationId="{5C5AB174-341B-43EF-AA53-F332752ABB5B}"/>
          </ac:spMkLst>
        </pc:spChg>
        <pc:spChg chg="add del mod ord">
          <ac:chgData name="Ivanov, Peter" userId="53bc7e4a-f13d-4740-b3d8-f7fa1b2c4686" providerId="ADAL" clId="{A349833B-31F3-4B64-823E-0514BD5F8A77}" dt="2021-12-17T10:32:30.016" v="2513" actId="700"/>
          <ac:spMkLst>
            <pc:docMk/>
            <pc:sldMk cId="753519452" sldId="282"/>
            <ac:spMk id="5" creationId="{043251F4-66C9-4694-BEEC-2517D534B525}"/>
          </ac:spMkLst>
        </pc:spChg>
        <pc:spChg chg="add del mod ord">
          <ac:chgData name="Ivanov, Peter" userId="53bc7e4a-f13d-4740-b3d8-f7fa1b2c4686" providerId="ADAL" clId="{A349833B-31F3-4B64-823E-0514BD5F8A77}" dt="2021-12-17T10:42:44.122" v="2870" actId="26606"/>
          <ac:spMkLst>
            <pc:docMk/>
            <pc:sldMk cId="753519452" sldId="282"/>
            <ac:spMk id="6" creationId="{9EEB31EE-2E56-494F-A66B-9691BF0F7B4A}"/>
          </ac:spMkLst>
        </pc:spChg>
        <pc:spChg chg="add del mod ord">
          <ac:chgData name="Ivanov, Peter" userId="53bc7e4a-f13d-4740-b3d8-f7fa1b2c4686" providerId="ADAL" clId="{A349833B-31F3-4B64-823E-0514BD5F8A77}" dt="2021-12-17T10:34:38.888" v="2551" actId="22"/>
          <ac:spMkLst>
            <pc:docMk/>
            <pc:sldMk cId="753519452" sldId="282"/>
            <ac:spMk id="7" creationId="{3E30B49E-1233-4B59-BA0E-BF1E024BCE60}"/>
          </ac:spMkLst>
        </pc:spChg>
        <pc:spChg chg="add del">
          <ac:chgData name="Ivanov, Peter" userId="53bc7e4a-f13d-4740-b3d8-f7fa1b2c4686" providerId="ADAL" clId="{A349833B-31F3-4B64-823E-0514BD5F8A77}" dt="2021-12-17T10:42:44.122" v="2870" actId="26606"/>
          <ac:spMkLst>
            <pc:docMk/>
            <pc:sldMk cId="753519452" sldId="282"/>
            <ac:spMk id="14" creationId="{7D379150-F6B4-45C8-BE10-6B278AD400EB}"/>
          </ac:spMkLst>
        </pc:spChg>
        <pc:spChg chg="add del">
          <ac:chgData name="Ivanov, Peter" userId="53bc7e4a-f13d-4740-b3d8-f7fa1b2c4686" providerId="ADAL" clId="{A349833B-31F3-4B64-823E-0514BD5F8A77}" dt="2021-12-17T10:42:44.122" v="2870" actId="26606"/>
          <ac:spMkLst>
            <pc:docMk/>
            <pc:sldMk cId="753519452" sldId="282"/>
            <ac:spMk id="16" creationId="{5FFCF544-A370-4A5D-A95F-CA6E0E7191E6}"/>
          </ac:spMkLst>
        </pc:spChg>
        <pc:spChg chg="add mod">
          <ac:chgData name="Ivanov, Peter" userId="53bc7e4a-f13d-4740-b3d8-f7fa1b2c4686" providerId="ADAL" clId="{A349833B-31F3-4B64-823E-0514BD5F8A77}" dt="2021-12-17T10:42:02.433" v="2863" actId="21"/>
          <ac:spMkLst>
            <pc:docMk/>
            <pc:sldMk cId="753519452" sldId="282"/>
            <ac:spMk id="17" creationId="{BC1E5264-75B6-4A8B-8BF2-D9782111C6B3}"/>
          </ac:spMkLst>
        </pc:spChg>
        <pc:spChg chg="add del">
          <ac:chgData name="Ivanov, Peter" userId="53bc7e4a-f13d-4740-b3d8-f7fa1b2c4686" providerId="ADAL" clId="{A349833B-31F3-4B64-823E-0514BD5F8A77}" dt="2021-12-17T10:42:44.122" v="2870" actId="26606"/>
          <ac:spMkLst>
            <pc:docMk/>
            <pc:sldMk cId="753519452" sldId="282"/>
            <ac:spMk id="20" creationId="{52ABB703-2B0E-4C3B-B4A2-F3973548E561}"/>
          </ac:spMkLst>
        </pc:spChg>
        <pc:spChg chg="add del">
          <ac:chgData name="Ivanov, Peter" userId="53bc7e4a-f13d-4740-b3d8-f7fa1b2c4686" providerId="ADAL" clId="{A349833B-31F3-4B64-823E-0514BD5F8A77}" dt="2021-12-17T10:42:44.122" v="2870" actId="26606"/>
          <ac:spMkLst>
            <pc:docMk/>
            <pc:sldMk cId="753519452" sldId="282"/>
            <ac:spMk id="24" creationId="{E95DA498-D9A2-4DA9-B9DA-B3776E08CF7E}"/>
          </ac:spMkLst>
        </pc:spChg>
        <pc:spChg chg="add del">
          <ac:chgData name="Ivanov, Peter" userId="53bc7e4a-f13d-4740-b3d8-f7fa1b2c4686" providerId="ADAL" clId="{A349833B-31F3-4B64-823E-0514BD5F8A77}" dt="2021-12-17T10:42:44.122" v="2870" actId="26606"/>
          <ac:spMkLst>
            <pc:docMk/>
            <pc:sldMk cId="753519452" sldId="282"/>
            <ac:spMk id="26" creationId="{82A73093-4B9D-420D-B17E-52293703A1D4}"/>
          </ac:spMkLst>
        </pc:spChg>
        <pc:spChg chg="add del">
          <ac:chgData name="Ivanov, Peter" userId="53bc7e4a-f13d-4740-b3d8-f7fa1b2c4686" providerId="ADAL" clId="{A349833B-31F3-4B64-823E-0514BD5F8A77}" dt="2021-12-17T10:42:28.034" v="2867" actId="26606"/>
          <ac:spMkLst>
            <pc:docMk/>
            <pc:sldMk cId="753519452" sldId="282"/>
            <ac:spMk id="31" creationId="{7D379150-F6B4-45C8-BE10-6B278AD400EB}"/>
          </ac:spMkLst>
        </pc:spChg>
        <pc:spChg chg="add del">
          <ac:chgData name="Ivanov, Peter" userId="53bc7e4a-f13d-4740-b3d8-f7fa1b2c4686" providerId="ADAL" clId="{A349833B-31F3-4B64-823E-0514BD5F8A77}" dt="2021-12-17T10:42:28.034" v="2867" actId="26606"/>
          <ac:spMkLst>
            <pc:docMk/>
            <pc:sldMk cId="753519452" sldId="282"/>
            <ac:spMk id="33" creationId="{5FFCF544-A370-4A5D-A95F-CA6E0E7191E6}"/>
          </ac:spMkLst>
        </pc:spChg>
        <pc:spChg chg="add del">
          <ac:chgData name="Ivanov, Peter" userId="53bc7e4a-f13d-4740-b3d8-f7fa1b2c4686" providerId="ADAL" clId="{A349833B-31F3-4B64-823E-0514BD5F8A77}" dt="2021-12-17T10:42:28.034" v="2867" actId="26606"/>
          <ac:spMkLst>
            <pc:docMk/>
            <pc:sldMk cId="753519452" sldId="282"/>
            <ac:spMk id="37" creationId="{52ABB703-2B0E-4C3B-B4A2-F3973548E561}"/>
          </ac:spMkLst>
        </pc:spChg>
        <pc:spChg chg="add del">
          <ac:chgData name="Ivanov, Peter" userId="53bc7e4a-f13d-4740-b3d8-f7fa1b2c4686" providerId="ADAL" clId="{A349833B-31F3-4B64-823E-0514BD5F8A77}" dt="2021-12-17T10:42:28.034" v="2867" actId="26606"/>
          <ac:spMkLst>
            <pc:docMk/>
            <pc:sldMk cId="753519452" sldId="282"/>
            <ac:spMk id="41" creationId="{E95DA498-D9A2-4DA9-B9DA-B3776E08CF7E}"/>
          </ac:spMkLst>
        </pc:spChg>
        <pc:spChg chg="add del">
          <ac:chgData name="Ivanov, Peter" userId="53bc7e4a-f13d-4740-b3d8-f7fa1b2c4686" providerId="ADAL" clId="{A349833B-31F3-4B64-823E-0514BD5F8A77}" dt="2021-12-17T10:42:28.034" v="2867" actId="26606"/>
          <ac:spMkLst>
            <pc:docMk/>
            <pc:sldMk cId="753519452" sldId="282"/>
            <ac:spMk id="43" creationId="{82A73093-4B9D-420D-B17E-52293703A1D4}"/>
          </ac:spMkLst>
        </pc:spChg>
        <pc:spChg chg="add del">
          <ac:chgData name="Ivanov, Peter" userId="53bc7e4a-f13d-4740-b3d8-f7fa1b2c4686" providerId="ADAL" clId="{A349833B-31F3-4B64-823E-0514BD5F8A77}" dt="2021-12-17T10:42:44.112" v="2869" actId="26606"/>
          <ac:spMkLst>
            <pc:docMk/>
            <pc:sldMk cId="753519452" sldId="282"/>
            <ac:spMk id="45" creationId="{7D379150-F6B4-45C8-BE10-6B278AD400EB}"/>
          </ac:spMkLst>
        </pc:spChg>
        <pc:spChg chg="add del">
          <ac:chgData name="Ivanov, Peter" userId="53bc7e4a-f13d-4740-b3d8-f7fa1b2c4686" providerId="ADAL" clId="{A349833B-31F3-4B64-823E-0514BD5F8A77}" dt="2021-12-17T10:42:44.112" v="2869" actId="26606"/>
          <ac:spMkLst>
            <pc:docMk/>
            <pc:sldMk cId="753519452" sldId="282"/>
            <ac:spMk id="46" creationId="{5FFCF544-A370-4A5D-A95F-CA6E0E7191E6}"/>
          </ac:spMkLst>
        </pc:spChg>
        <pc:spChg chg="add del">
          <ac:chgData name="Ivanov, Peter" userId="53bc7e4a-f13d-4740-b3d8-f7fa1b2c4686" providerId="ADAL" clId="{A349833B-31F3-4B64-823E-0514BD5F8A77}" dt="2021-12-17T10:42:44.112" v="2869" actId="26606"/>
          <ac:spMkLst>
            <pc:docMk/>
            <pc:sldMk cId="753519452" sldId="282"/>
            <ac:spMk id="48" creationId="{52ABB703-2B0E-4C3B-B4A2-F3973548E561}"/>
          </ac:spMkLst>
        </pc:spChg>
        <pc:spChg chg="add del">
          <ac:chgData name="Ivanov, Peter" userId="53bc7e4a-f13d-4740-b3d8-f7fa1b2c4686" providerId="ADAL" clId="{A349833B-31F3-4B64-823E-0514BD5F8A77}" dt="2021-12-17T10:42:44.112" v="2869" actId="26606"/>
          <ac:spMkLst>
            <pc:docMk/>
            <pc:sldMk cId="753519452" sldId="282"/>
            <ac:spMk id="50" creationId="{E95DA498-D9A2-4DA9-B9DA-B3776E08CF7E}"/>
          </ac:spMkLst>
        </pc:spChg>
        <pc:spChg chg="add del">
          <ac:chgData name="Ivanov, Peter" userId="53bc7e4a-f13d-4740-b3d8-f7fa1b2c4686" providerId="ADAL" clId="{A349833B-31F3-4B64-823E-0514BD5F8A77}" dt="2021-12-17T10:42:44.112" v="2869" actId="26606"/>
          <ac:spMkLst>
            <pc:docMk/>
            <pc:sldMk cId="753519452" sldId="282"/>
            <ac:spMk id="51" creationId="{82A73093-4B9D-420D-B17E-52293703A1D4}"/>
          </ac:spMkLst>
        </pc:spChg>
        <pc:spChg chg="add">
          <ac:chgData name="Ivanov, Peter" userId="53bc7e4a-f13d-4740-b3d8-f7fa1b2c4686" providerId="ADAL" clId="{A349833B-31F3-4B64-823E-0514BD5F8A77}" dt="2021-12-17T10:42:44.122" v="2870" actId="26606"/>
          <ac:spMkLst>
            <pc:docMk/>
            <pc:sldMk cId="753519452" sldId="282"/>
            <ac:spMk id="53" creationId="{7D379150-F6B4-45C8-BE10-6B278AD400EB}"/>
          </ac:spMkLst>
        </pc:spChg>
        <pc:spChg chg="add">
          <ac:chgData name="Ivanov, Peter" userId="53bc7e4a-f13d-4740-b3d8-f7fa1b2c4686" providerId="ADAL" clId="{A349833B-31F3-4B64-823E-0514BD5F8A77}" dt="2021-12-17T10:42:44.122" v="2870" actId="26606"/>
          <ac:spMkLst>
            <pc:docMk/>
            <pc:sldMk cId="753519452" sldId="282"/>
            <ac:spMk id="54" creationId="{5FFCF544-A370-4A5D-A95F-CA6E0E7191E6}"/>
          </ac:spMkLst>
        </pc:spChg>
        <pc:spChg chg="add">
          <ac:chgData name="Ivanov, Peter" userId="53bc7e4a-f13d-4740-b3d8-f7fa1b2c4686" providerId="ADAL" clId="{A349833B-31F3-4B64-823E-0514BD5F8A77}" dt="2021-12-17T10:42:44.122" v="2870" actId="26606"/>
          <ac:spMkLst>
            <pc:docMk/>
            <pc:sldMk cId="753519452" sldId="282"/>
            <ac:spMk id="56" creationId="{284B70D5-875B-433D-BDBD-1522A85D6C1D}"/>
          </ac:spMkLst>
        </pc:spChg>
        <pc:spChg chg="add mod">
          <ac:chgData name="Ivanov, Peter" userId="53bc7e4a-f13d-4740-b3d8-f7fa1b2c4686" providerId="ADAL" clId="{A349833B-31F3-4B64-823E-0514BD5F8A77}" dt="2021-12-17T10:42:52.323" v="2871" actId="404"/>
          <ac:spMkLst>
            <pc:docMk/>
            <pc:sldMk cId="753519452" sldId="282"/>
            <ac:spMk id="58" creationId="{9EEB31EE-2E56-494F-A66B-9691BF0F7B4A}"/>
          </ac:spMkLst>
        </pc:spChg>
        <pc:spChg chg="add">
          <ac:chgData name="Ivanov, Peter" userId="53bc7e4a-f13d-4740-b3d8-f7fa1b2c4686" providerId="ADAL" clId="{A349833B-31F3-4B64-823E-0514BD5F8A77}" dt="2021-12-17T10:42:44.122" v="2870" actId="26606"/>
          <ac:spMkLst>
            <pc:docMk/>
            <pc:sldMk cId="753519452" sldId="282"/>
            <ac:spMk id="59" creationId="{1E299956-A9E7-4FC1-A0B1-D590CA9730E8}"/>
          </ac:spMkLst>
        </pc:spChg>
        <pc:spChg chg="add">
          <ac:chgData name="Ivanov, Peter" userId="53bc7e4a-f13d-4740-b3d8-f7fa1b2c4686" providerId="ADAL" clId="{A349833B-31F3-4B64-823E-0514BD5F8A77}" dt="2021-12-17T10:42:44.122" v="2870" actId="26606"/>
          <ac:spMkLst>
            <pc:docMk/>
            <pc:sldMk cId="753519452" sldId="282"/>
            <ac:spMk id="60" creationId="{17FC539C-B783-4B03-9F9E-D13430F3F64F}"/>
          </ac:spMkLst>
        </pc:spChg>
        <pc:graphicFrameChg chg="add del">
          <ac:chgData name="Ivanov, Peter" userId="53bc7e4a-f13d-4740-b3d8-f7fa1b2c4686" providerId="ADAL" clId="{A349833B-31F3-4B64-823E-0514BD5F8A77}" dt="2021-12-17T10:42:44.112" v="2869" actId="26606"/>
          <ac:graphicFrameMkLst>
            <pc:docMk/>
            <pc:sldMk cId="753519452" sldId="282"/>
            <ac:graphicFrameMk id="28" creationId="{FFED31B6-85BD-4D4C-A37E-8CFDC193F2E5}"/>
          </ac:graphicFrameMkLst>
        </pc:graphicFrameChg>
        <pc:picChg chg="add mod ord">
          <ac:chgData name="Ivanov, Peter" userId="53bc7e4a-f13d-4740-b3d8-f7fa1b2c4686" providerId="ADAL" clId="{A349833B-31F3-4B64-823E-0514BD5F8A77}" dt="2021-12-17T10:42:44.122" v="2870" actId="26606"/>
          <ac:picMkLst>
            <pc:docMk/>
            <pc:sldMk cId="753519452" sldId="282"/>
            <ac:picMk id="9" creationId="{B9525FE4-19AF-4BB4-B5F1-6AB7AF03837A}"/>
          </ac:picMkLst>
        </pc:picChg>
        <pc:cxnChg chg="add del">
          <ac:chgData name="Ivanov, Peter" userId="53bc7e4a-f13d-4740-b3d8-f7fa1b2c4686" providerId="ADAL" clId="{A349833B-31F3-4B64-823E-0514BD5F8A77}" dt="2021-12-17T10:42:44.122" v="2870" actId="26606"/>
          <ac:cxnSpMkLst>
            <pc:docMk/>
            <pc:sldMk cId="753519452" sldId="282"/>
            <ac:cxnSpMk id="18" creationId="{6EEB3B97-A638-498B-8083-54191CE71E01}"/>
          </ac:cxnSpMkLst>
        </pc:cxnChg>
        <pc:cxnChg chg="add del">
          <ac:chgData name="Ivanov, Peter" userId="53bc7e4a-f13d-4740-b3d8-f7fa1b2c4686" providerId="ADAL" clId="{A349833B-31F3-4B64-823E-0514BD5F8A77}" dt="2021-12-17T10:42:44.122" v="2870" actId="26606"/>
          <ac:cxnSpMkLst>
            <pc:docMk/>
            <pc:sldMk cId="753519452" sldId="282"/>
            <ac:cxnSpMk id="22" creationId="{9C21570E-E159-49A6-9891-FA397B7A92D3}"/>
          </ac:cxnSpMkLst>
        </pc:cxnChg>
        <pc:cxnChg chg="add del">
          <ac:chgData name="Ivanov, Peter" userId="53bc7e4a-f13d-4740-b3d8-f7fa1b2c4686" providerId="ADAL" clId="{A349833B-31F3-4B64-823E-0514BD5F8A77}" dt="2021-12-17T10:42:28.034" v="2867" actId="26606"/>
          <ac:cxnSpMkLst>
            <pc:docMk/>
            <pc:sldMk cId="753519452" sldId="282"/>
            <ac:cxnSpMk id="35" creationId="{6EEB3B97-A638-498B-8083-54191CE71E01}"/>
          </ac:cxnSpMkLst>
        </pc:cxnChg>
        <pc:cxnChg chg="add del">
          <ac:chgData name="Ivanov, Peter" userId="53bc7e4a-f13d-4740-b3d8-f7fa1b2c4686" providerId="ADAL" clId="{A349833B-31F3-4B64-823E-0514BD5F8A77}" dt="2021-12-17T10:42:28.034" v="2867" actId="26606"/>
          <ac:cxnSpMkLst>
            <pc:docMk/>
            <pc:sldMk cId="753519452" sldId="282"/>
            <ac:cxnSpMk id="39" creationId="{9C21570E-E159-49A6-9891-FA397B7A92D3}"/>
          </ac:cxnSpMkLst>
        </pc:cxnChg>
        <pc:cxnChg chg="add del">
          <ac:chgData name="Ivanov, Peter" userId="53bc7e4a-f13d-4740-b3d8-f7fa1b2c4686" providerId="ADAL" clId="{A349833B-31F3-4B64-823E-0514BD5F8A77}" dt="2021-12-17T10:42:44.112" v="2869" actId="26606"/>
          <ac:cxnSpMkLst>
            <pc:docMk/>
            <pc:sldMk cId="753519452" sldId="282"/>
            <ac:cxnSpMk id="47" creationId="{6EEB3B97-A638-498B-8083-54191CE71E01}"/>
          </ac:cxnSpMkLst>
        </pc:cxnChg>
        <pc:cxnChg chg="add del">
          <ac:chgData name="Ivanov, Peter" userId="53bc7e4a-f13d-4740-b3d8-f7fa1b2c4686" providerId="ADAL" clId="{A349833B-31F3-4B64-823E-0514BD5F8A77}" dt="2021-12-17T10:42:44.112" v="2869" actId="26606"/>
          <ac:cxnSpMkLst>
            <pc:docMk/>
            <pc:sldMk cId="753519452" sldId="282"/>
            <ac:cxnSpMk id="49" creationId="{9C21570E-E159-49A6-9891-FA397B7A92D3}"/>
          </ac:cxnSpMkLst>
        </pc:cxnChg>
        <pc:cxnChg chg="add">
          <ac:chgData name="Ivanov, Peter" userId="53bc7e4a-f13d-4740-b3d8-f7fa1b2c4686" providerId="ADAL" clId="{A349833B-31F3-4B64-823E-0514BD5F8A77}" dt="2021-12-17T10:42:44.122" v="2870" actId="26606"/>
          <ac:cxnSpMkLst>
            <pc:docMk/>
            <pc:sldMk cId="753519452" sldId="282"/>
            <ac:cxnSpMk id="55" creationId="{6EEB3B97-A638-498B-8083-54191CE71E01}"/>
          </ac:cxnSpMkLst>
        </pc:cxnChg>
        <pc:cxnChg chg="add">
          <ac:chgData name="Ivanov, Peter" userId="53bc7e4a-f13d-4740-b3d8-f7fa1b2c4686" providerId="ADAL" clId="{A349833B-31F3-4B64-823E-0514BD5F8A77}" dt="2021-12-17T10:42:44.122" v="2870" actId="26606"/>
          <ac:cxnSpMkLst>
            <pc:docMk/>
            <pc:sldMk cId="753519452" sldId="282"/>
            <ac:cxnSpMk id="57" creationId="{C947DF4A-614C-4B4C-8B80-E5B9D8E8CFED}"/>
          </ac:cxnSpMkLst>
        </pc:cxnChg>
      </pc:sldChg>
      <pc:sldChg chg="addSp delSp modSp add del mod">
        <pc:chgData name="Ivanov, Peter" userId="53bc7e4a-f13d-4740-b3d8-f7fa1b2c4686" providerId="ADAL" clId="{A349833B-31F3-4B64-823E-0514BD5F8A77}" dt="2021-12-17T11:15:57.088" v="3144" actId="47"/>
        <pc:sldMkLst>
          <pc:docMk/>
          <pc:sldMk cId="2440696497" sldId="283"/>
        </pc:sldMkLst>
        <pc:spChg chg="add del mod">
          <ac:chgData name="Ivanov, Peter" userId="53bc7e4a-f13d-4740-b3d8-f7fa1b2c4686" providerId="ADAL" clId="{A349833B-31F3-4B64-823E-0514BD5F8A77}" dt="2021-12-17T10:38:48.127" v="2803" actId="26606"/>
          <ac:spMkLst>
            <pc:docMk/>
            <pc:sldMk cId="2440696497" sldId="283"/>
            <ac:spMk id="3" creationId="{83EE6720-3005-4D35-A0E1-5E0457DF75CB}"/>
          </ac:spMkLst>
        </pc:spChg>
        <pc:spChg chg="mod">
          <ac:chgData name="Ivanov, Peter" userId="53bc7e4a-f13d-4740-b3d8-f7fa1b2c4686" providerId="ADAL" clId="{A349833B-31F3-4B64-823E-0514BD5F8A77}" dt="2021-12-17T10:43:40.331" v="2872" actId="26606"/>
          <ac:spMkLst>
            <pc:docMk/>
            <pc:sldMk cId="2440696497" sldId="283"/>
            <ac:spMk id="4" creationId="{5C5AB174-341B-43EF-AA53-F332752ABB5B}"/>
          </ac:spMkLst>
        </pc:spChg>
        <pc:spChg chg="del mod">
          <ac:chgData name="Ivanov, Peter" userId="53bc7e4a-f13d-4740-b3d8-f7fa1b2c4686" providerId="ADAL" clId="{A349833B-31F3-4B64-823E-0514BD5F8A77}" dt="2021-12-17T10:38:19.397" v="2757" actId="478"/>
          <ac:spMkLst>
            <pc:docMk/>
            <pc:sldMk cId="2440696497" sldId="283"/>
            <ac:spMk id="6" creationId="{9EEB31EE-2E56-494F-A66B-9691BF0F7B4A}"/>
          </ac:spMkLst>
        </pc:spChg>
        <pc:spChg chg="add del mod">
          <ac:chgData name="Ivanov, Peter" userId="53bc7e4a-f13d-4740-b3d8-f7fa1b2c4686" providerId="ADAL" clId="{A349833B-31F3-4B64-823E-0514BD5F8A77}" dt="2021-12-17T10:43:40.331" v="2872" actId="26606"/>
          <ac:spMkLst>
            <pc:docMk/>
            <pc:sldMk cId="2440696497" sldId="283"/>
            <ac:spMk id="7" creationId="{779E942E-16B7-40D8-9C46-4EE516470461}"/>
          </ac:spMkLst>
        </pc:spChg>
        <pc:spChg chg="del">
          <ac:chgData name="Ivanov, Peter" userId="53bc7e4a-f13d-4740-b3d8-f7fa1b2c4686" providerId="ADAL" clId="{A349833B-31F3-4B64-823E-0514BD5F8A77}" dt="2021-12-17T10:38:07.867" v="2756" actId="26606"/>
          <ac:spMkLst>
            <pc:docMk/>
            <pc:sldMk cId="2440696497" sldId="283"/>
            <ac:spMk id="14" creationId="{7D379150-F6B4-45C8-BE10-6B278AD400EB}"/>
          </ac:spMkLst>
        </pc:spChg>
        <pc:spChg chg="del">
          <ac:chgData name="Ivanov, Peter" userId="53bc7e4a-f13d-4740-b3d8-f7fa1b2c4686" providerId="ADAL" clId="{A349833B-31F3-4B64-823E-0514BD5F8A77}" dt="2021-12-17T10:38:07.867" v="2756" actId="26606"/>
          <ac:spMkLst>
            <pc:docMk/>
            <pc:sldMk cId="2440696497" sldId="283"/>
            <ac:spMk id="16" creationId="{5FFCF544-A370-4A5D-A95F-CA6E0E7191E6}"/>
          </ac:spMkLst>
        </pc:spChg>
        <pc:spChg chg="del">
          <ac:chgData name="Ivanov, Peter" userId="53bc7e4a-f13d-4740-b3d8-f7fa1b2c4686" providerId="ADAL" clId="{A349833B-31F3-4B64-823E-0514BD5F8A77}" dt="2021-12-17T10:38:07.867" v="2756" actId="26606"/>
          <ac:spMkLst>
            <pc:docMk/>
            <pc:sldMk cId="2440696497" sldId="283"/>
            <ac:spMk id="20" creationId="{52ABB703-2B0E-4C3B-B4A2-F3973548E561}"/>
          </ac:spMkLst>
        </pc:spChg>
        <pc:spChg chg="del">
          <ac:chgData name="Ivanov, Peter" userId="53bc7e4a-f13d-4740-b3d8-f7fa1b2c4686" providerId="ADAL" clId="{A349833B-31F3-4B64-823E-0514BD5F8A77}" dt="2021-12-17T10:38:07.867" v="2756" actId="26606"/>
          <ac:spMkLst>
            <pc:docMk/>
            <pc:sldMk cId="2440696497" sldId="283"/>
            <ac:spMk id="24" creationId="{E95DA498-D9A2-4DA9-B9DA-B3776E08CF7E}"/>
          </ac:spMkLst>
        </pc:spChg>
        <pc:spChg chg="del">
          <ac:chgData name="Ivanov, Peter" userId="53bc7e4a-f13d-4740-b3d8-f7fa1b2c4686" providerId="ADAL" clId="{A349833B-31F3-4B64-823E-0514BD5F8A77}" dt="2021-12-17T10:38:07.867" v="2756" actId="26606"/>
          <ac:spMkLst>
            <pc:docMk/>
            <pc:sldMk cId="2440696497" sldId="283"/>
            <ac:spMk id="26" creationId="{82A73093-4B9D-420D-B17E-52293703A1D4}"/>
          </ac:spMkLst>
        </pc:spChg>
        <pc:spChg chg="add del">
          <ac:chgData name="Ivanov, Peter" userId="53bc7e4a-f13d-4740-b3d8-f7fa1b2c4686" providerId="ADAL" clId="{A349833B-31F3-4B64-823E-0514BD5F8A77}" dt="2021-12-17T10:38:48.127" v="2803" actId="26606"/>
          <ac:spMkLst>
            <pc:docMk/>
            <pc:sldMk cId="2440696497" sldId="283"/>
            <ac:spMk id="31" creationId="{7D379150-F6B4-45C8-BE10-6B278AD400EB}"/>
          </ac:spMkLst>
        </pc:spChg>
        <pc:spChg chg="add del">
          <ac:chgData name="Ivanov, Peter" userId="53bc7e4a-f13d-4740-b3d8-f7fa1b2c4686" providerId="ADAL" clId="{A349833B-31F3-4B64-823E-0514BD5F8A77}" dt="2021-12-17T10:38:48.127" v="2803" actId="26606"/>
          <ac:spMkLst>
            <pc:docMk/>
            <pc:sldMk cId="2440696497" sldId="283"/>
            <ac:spMk id="33" creationId="{5FFCF544-A370-4A5D-A95F-CA6E0E7191E6}"/>
          </ac:spMkLst>
        </pc:spChg>
        <pc:spChg chg="add del">
          <ac:chgData name="Ivanov, Peter" userId="53bc7e4a-f13d-4740-b3d8-f7fa1b2c4686" providerId="ADAL" clId="{A349833B-31F3-4B64-823E-0514BD5F8A77}" dt="2021-12-17T10:38:48.127" v="2803" actId="26606"/>
          <ac:spMkLst>
            <pc:docMk/>
            <pc:sldMk cId="2440696497" sldId="283"/>
            <ac:spMk id="37" creationId="{284B70D5-875B-433D-BDBD-1522A85D6C1D}"/>
          </ac:spMkLst>
        </pc:spChg>
        <pc:spChg chg="add del">
          <ac:chgData name="Ivanov, Peter" userId="53bc7e4a-f13d-4740-b3d8-f7fa1b2c4686" providerId="ADAL" clId="{A349833B-31F3-4B64-823E-0514BD5F8A77}" dt="2021-12-17T10:38:48.127" v="2803" actId="26606"/>
          <ac:spMkLst>
            <pc:docMk/>
            <pc:sldMk cId="2440696497" sldId="283"/>
            <ac:spMk id="41" creationId="{1E299956-A9E7-4FC1-A0B1-D590CA9730E8}"/>
          </ac:spMkLst>
        </pc:spChg>
        <pc:spChg chg="add del">
          <ac:chgData name="Ivanov, Peter" userId="53bc7e4a-f13d-4740-b3d8-f7fa1b2c4686" providerId="ADAL" clId="{A349833B-31F3-4B64-823E-0514BD5F8A77}" dt="2021-12-17T10:38:48.127" v="2803" actId="26606"/>
          <ac:spMkLst>
            <pc:docMk/>
            <pc:sldMk cId="2440696497" sldId="283"/>
            <ac:spMk id="43" creationId="{17FC539C-B783-4B03-9F9E-D13430F3F64F}"/>
          </ac:spMkLst>
        </pc:spChg>
        <pc:spChg chg="add del">
          <ac:chgData name="Ivanov, Peter" userId="53bc7e4a-f13d-4740-b3d8-f7fa1b2c4686" providerId="ADAL" clId="{A349833B-31F3-4B64-823E-0514BD5F8A77}" dt="2021-12-17T10:39:03.740" v="2804" actId="26606"/>
          <ac:spMkLst>
            <pc:docMk/>
            <pc:sldMk cId="2440696497" sldId="283"/>
            <ac:spMk id="48" creationId="{4E4490D0-3672-446A-AC12-B4830333BDDD}"/>
          </ac:spMkLst>
        </pc:spChg>
        <pc:spChg chg="add del">
          <ac:chgData name="Ivanov, Peter" userId="53bc7e4a-f13d-4740-b3d8-f7fa1b2c4686" providerId="ADAL" clId="{A349833B-31F3-4B64-823E-0514BD5F8A77}" dt="2021-12-17T10:39:03.740" v="2804" actId="26606"/>
          <ac:spMkLst>
            <pc:docMk/>
            <pc:sldMk cId="2440696497" sldId="283"/>
            <ac:spMk id="50" creationId="{39CB82C2-DF65-4EC1-8280-F201D50F570B}"/>
          </ac:spMkLst>
        </pc:spChg>
        <pc:spChg chg="add del">
          <ac:chgData name="Ivanov, Peter" userId="53bc7e4a-f13d-4740-b3d8-f7fa1b2c4686" providerId="ADAL" clId="{A349833B-31F3-4B64-823E-0514BD5F8A77}" dt="2021-12-17T10:39:03.740" v="2804" actId="26606"/>
          <ac:spMkLst>
            <pc:docMk/>
            <pc:sldMk cId="2440696497" sldId="283"/>
            <ac:spMk id="54" creationId="{8D0DE514-8876-4D18-A995-61A5C1F813F1}"/>
          </ac:spMkLst>
        </pc:spChg>
        <pc:spChg chg="add del">
          <ac:chgData name="Ivanov, Peter" userId="53bc7e4a-f13d-4740-b3d8-f7fa1b2c4686" providerId="ADAL" clId="{A349833B-31F3-4B64-823E-0514BD5F8A77}" dt="2021-12-17T10:39:03.740" v="2804" actId="26606"/>
          <ac:spMkLst>
            <pc:docMk/>
            <pc:sldMk cId="2440696497" sldId="283"/>
            <ac:spMk id="56" creationId="{09DA791C-FFCF-422E-8775-BDA6C0E5ECF0}"/>
          </ac:spMkLst>
        </pc:spChg>
        <pc:spChg chg="add del">
          <ac:chgData name="Ivanov, Peter" userId="53bc7e4a-f13d-4740-b3d8-f7fa1b2c4686" providerId="ADAL" clId="{A349833B-31F3-4B64-823E-0514BD5F8A77}" dt="2021-12-17T10:39:03.740" v="2804" actId="26606"/>
          <ac:spMkLst>
            <pc:docMk/>
            <pc:sldMk cId="2440696497" sldId="283"/>
            <ac:spMk id="58" creationId="{0DCF8855-3530-4F46-A4CB-3B6686EEE4BD}"/>
          </ac:spMkLst>
        </pc:spChg>
        <pc:spChg chg="add del mod">
          <ac:chgData name="Ivanov, Peter" userId="53bc7e4a-f13d-4740-b3d8-f7fa1b2c4686" providerId="ADAL" clId="{A349833B-31F3-4B64-823E-0514BD5F8A77}" dt="2021-12-17T10:41:46.981" v="2858" actId="21"/>
          <ac:spMkLst>
            <pc:docMk/>
            <pc:sldMk cId="2440696497" sldId="283"/>
            <ac:spMk id="62" creationId="{1DDF59F4-9971-41A7-8575-347618872BB8}"/>
          </ac:spMkLst>
        </pc:spChg>
        <pc:spChg chg="add del">
          <ac:chgData name="Ivanov, Peter" userId="53bc7e4a-f13d-4740-b3d8-f7fa1b2c4686" providerId="ADAL" clId="{A349833B-31F3-4B64-823E-0514BD5F8A77}" dt="2021-12-17T10:40:50.165" v="2846" actId="26606"/>
          <ac:spMkLst>
            <pc:docMk/>
            <pc:sldMk cId="2440696497" sldId="283"/>
            <ac:spMk id="65" creationId="{7D379150-F6B4-45C8-BE10-6B278AD400EB}"/>
          </ac:spMkLst>
        </pc:spChg>
        <pc:spChg chg="add del">
          <ac:chgData name="Ivanov, Peter" userId="53bc7e4a-f13d-4740-b3d8-f7fa1b2c4686" providerId="ADAL" clId="{A349833B-31F3-4B64-823E-0514BD5F8A77}" dt="2021-12-17T10:40:50.165" v="2846" actId="26606"/>
          <ac:spMkLst>
            <pc:docMk/>
            <pc:sldMk cId="2440696497" sldId="283"/>
            <ac:spMk id="67" creationId="{5FFCF544-A370-4A5D-A95F-CA6E0E7191E6}"/>
          </ac:spMkLst>
        </pc:spChg>
        <pc:spChg chg="add del">
          <ac:chgData name="Ivanov, Peter" userId="53bc7e4a-f13d-4740-b3d8-f7fa1b2c4686" providerId="ADAL" clId="{A349833B-31F3-4B64-823E-0514BD5F8A77}" dt="2021-12-17T10:40:50.165" v="2846" actId="26606"/>
          <ac:spMkLst>
            <pc:docMk/>
            <pc:sldMk cId="2440696497" sldId="283"/>
            <ac:spMk id="71" creationId="{284B70D5-875B-433D-BDBD-1522A85D6C1D}"/>
          </ac:spMkLst>
        </pc:spChg>
        <pc:spChg chg="add del">
          <ac:chgData name="Ivanov, Peter" userId="53bc7e4a-f13d-4740-b3d8-f7fa1b2c4686" providerId="ADAL" clId="{A349833B-31F3-4B64-823E-0514BD5F8A77}" dt="2021-12-17T10:40:50.165" v="2846" actId="26606"/>
          <ac:spMkLst>
            <pc:docMk/>
            <pc:sldMk cId="2440696497" sldId="283"/>
            <ac:spMk id="75" creationId="{1E299956-A9E7-4FC1-A0B1-D590CA9730E8}"/>
          </ac:spMkLst>
        </pc:spChg>
        <pc:spChg chg="add del">
          <ac:chgData name="Ivanov, Peter" userId="53bc7e4a-f13d-4740-b3d8-f7fa1b2c4686" providerId="ADAL" clId="{A349833B-31F3-4B64-823E-0514BD5F8A77}" dt="2021-12-17T10:40:50.165" v="2846" actId="26606"/>
          <ac:spMkLst>
            <pc:docMk/>
            <pc:sldMk cId="2440696497" sldId="283"/>
            <ac:spMk id="77" creationId="{17FC539C-B783-4B03-9F9E-D13430F3F64F}"/>
          </ac:spMkLst>
        </pc:spChg>
        <pc:spChg chg="add del">
          <ac:chgData name="Ivanov, Peter" userId="53bc7e4a-f13d-4740-b3d8-f7fa1b2c4686" providerId="ADAL" clId="{A349833B-31F3-4B64-823E-0514BD5F8A77}" dt="2021-12-17T10:40:45.567" v="2841" actId="26606"/>
          <ac:spMkLst>
            <pc:docMk/>
            <pc:sldMk cId="2440696497" sldId="283"/>
            <ac:spMk id="82" creationId="{7D379150-F6B4-45C8-BE10-6B278AD400EB}"/>
          </ac:spMkLst>
        </pc:spChg>
        <pc:spChg chg="add del">
          <ac:chgData name="Ivanov, Peter" userId="53bc7e4a-f13d-4740-b3d8-f7fa1b2c4686" providerId="ADAL" clId="{A349833B-31F3-4B64-823E-0514BD5F8A77}" dt="2021-12-17T10:40:45.567" v="2841" actId="26606"/>
          <ac:spMkLst>
            <pc:docMk/>
            <pc:sldMk cId="2440696497" sldId="283"/>
            <ac:spMk id="84" creationId="{5FFCF544-A370-4A5D-A95F-CA6E0E7191E6}"/>
          </ac:spMkLst>
        </pc:spChg>
        <pc:spChg chg="add del">
          <ac:chgData name="Ivanov, Peter" userId="53bc7e4a-f13d-4740-b3d8-f7fa1b2c4686" providerId="ADAL" clId="{A349833B-31F3-4B64-823E-0514BD5F8A77}" dt="2021-12-17T10:40:45.567" v="2841" actId="26606"/>
          <ac:spMkLst>
            <pc:docMk/>
            <pc:sldMk cId="2440696497" sldId="283"/>
            <ac:spMk id="88" creationId="{44CC594A-A820-450F-B363-C19201FCFEC6}"/>
          </ac:spMkLst>
        </pc:spChg>
        <pc:spChg chg="add del">
          <ac:chgData name="Ivanov, Peter" userId="53bc7e4a-f13d-4740-b3d8-f7fa1b2c4686" providerId="ADAL" clId="{A349833B-31F3-4B64-823E-0514BD5F8A77}" dt="2021-12-17T10:40:45.567" v="2841" actId="26606"/>
          <ac:spMkLst>
            <pc:docMk/>
            <pc:sldMk cId="2440696497" sldId="283"/>
            <ac:spMk id="90" creationId="{59FAB3DA-E9ED-4574-ABCC-378BC0FF1BBC}"/>
          </ac:spMkLst>
        </pc:spChg>
        <pc:spChg chg="add del">
          <ac:chgData name="Ivanov, Peter" userId="53bc7e4a-f13d-4740-b3d8-f7fa1b2c4686" providerId="ADAL" clId="{A349833B-31F3-4B64-823E-0514BD5F8A77}" dt="2021-12-17T10:40:45.567" v="2841" actId="26606"/>
          <ac:spMkLst>
            <pc:docMk/>
            <pc:sldMk cId="2440696497" sldId="283"/>
            <ac:spMk id="92" creationId="{53B8D6B0-55D6-48DC-86D8-FD95D5F118AB}"/>
          </ac:spMkLst>
        </pc:spChg>
        <pc:spChg chg="add del">
          <ac:chgData name="Ivanov, Peter" userId="53bc7e4a-f13d-4740-b3d8-f7fa1b2c4686" providerId="ADAL" clId="{A349833B-31F3-4B64-823E-0514BD5F8A77}" dt="2021-12-17T10:40:48.004" v="2843" actId="26606"/>
          <ac:spMkLst>
            <pc:docMk/>
            <pc:sldMk cId="2440696497" sldId="283"/>
            <ac:spMk id="94" creationId="{7D379150-F6B4-45C8-BE10-6B278AD400EB}"/>
          </ac:spMkLst>
        </pc:spChg>
        <pc:spChg chg="add del">
          <ac:chgData name="Ivanov, Peter" userId="53bc7e4a-f13d-4740-b3d8-f7fa1b2c4686" providerId="ADAL" clId="{A349833B-31F3-4B64-823E-0514BD5F8A77}" dt="2021-12-17T10:40:48.004" v="2843" actId="26606"/>
          <ac:spMkLst>
            <pc:docMk/>
            <pc:sldMk cId="2440696497" sldId="283"/>
            <ac:spMk id="95" creationId="{5FFCF544-A370-4A5D-A95F-CA6E0E7191E6}"/>
          </ac:spMkLst>
        </pc:spChg>
        <pc:spChg chg="add del">
          <ac:chgData name="Ivanov, Peter" userId="53bc7e4a-f13d-4740-b3d8-f7fa1b2c4686" providerId="ADAL" clId="{A349833B-31F3-4B64-823E-0514BD5F8A77}" dt="2021-12-17T10:40:48.004" v="2843" actId="26606"/>
          <ac:spMkLst>
            <pc:docMk/>
            <pc:sldMk cId="2440696497" sldId="283"/>
            <ac:spMk id="97" creationId="{3DE3B93A-6105-4E0D-ABE7-1711117A80FC}"/>
          </ac:spMkLst>
        </pc:spChg>
        <pc:spChg chg="add del">
          <ac:chgData name="Ivanov, Peter" userId="53bc7e4a-f13d-4740-b3d8-f7fa1b2c4686" providerId="ADAL" clId="{A349833B-31F3-4B64-823E-0514BD5F8A77}" dt="2021-12-17T10:40:48.004" v="2843" actId="26606"/>
          <ac:spMkLst>
            <pc:docMk/>
            <pc:sldMk cId="2440696497" sldId="283"/>
            <ac:spMk id="98" creationId="{1924D57B-FEC9-4779-B514-732685B876E8}"/>
          </ac:spMkLst>
        </pc:spChg>
        <pc:spChg chg="add del">
          <ac:chgData name="Ivanov, Peter" userId="53bc7e4a-f13d-4740-b3d8-f7fa1b2c4686" providerId="ADAL" clId="{A349833B-31F3-4B64-823E-0514BD5F8A77}" dt="2021-12-17T10:40:48.004" v="2843" actId="26606"/>
          <ac:spMkLst>
            <pc:docMk/>
            <pc:sldMk cId="2440696497" sldId="283"/>
            <ac:spMk id="99" creationId="{55EFD2BD-6E0E-4450-A3FF-5D1EA322A38B}"/>
          </ac:spMkLst>
        </pc:spChg>
        <pc:spChg chg="add del">
          <ac:chgData name="Ivanov, Peter" userId="53bc7e4a-f13d-4740-b3d8-f7fa1b2c4686" providerId="ADAL" clId="{A349833B-31F3-4B64-823E-0514BD5F8A77}" dt="2021-12-17T10:40:50.155" v="2845" actId="26606"/>
          <ac:spMkLst>
            <pc:docMk/>
            <pc:sldMk cId="2440696497" sldId="283"/>
            <ac:spMk id="101" creationId="{7D379150-F6B4-45C8-BE10-6B278AD400EB}"/>
          </ac:spMkLst>
        </pc:spChg>
        <pc:spChg chg="add del">
          <ac:chgData name="Ivanov, Peter" userId="53bc7e4a-f13d-4740-b3d8-f7fa1b2c4686" providerId="ADAL" clId="{A349833B-31F3-4B64-823E-0514BD5F8A77}" dt="2021-12-17T10:40:50.155" v="2845" actId="26606"/>
          <ac:spMkLst>
            <pc:docMk/>
            <pc:sldMk cId="2440696497" sldId="283"/>
            <ac:spMk id="102" creationId="{5FFCF544-A370-4A5D-A95F-CA6E0E7191E6}"/>
          </ac:spMkLst>
        </pc:spChg>
        <pc:spChg chg="add del">
          <ac:chgData name="Ivanov, Peter" userId="53bc7e4a-f13d-4740-b3d8-f7fa1b2c4686" providerId="ADAL" clId="{A349833B-31F3-4B64-823E-0514BD5F8A77}" dt="2021-12-17T10:40:50.155" v="2845" actId="26606"/>
          <ac:spMkLst>
            <pc:docMk/>
            <pc:sldMk cId="2440696497" sldId="283"/>
            <ac:spMk id="104" creationId="{52ABB703-2B0E-4C3B-B4A2-F3973548E561}"/>
          </ac:spMkLst>
        </pc:spChg>
        <pc:spChg chg="add del">
          <ac:chgData name="Ivanov, Peter" userId="53bc7e4a-f13d-4740-b3d8-f7fa1b2c4686" providerId="ADAL" clId="{A349833B-31F3-4B64-823E-0514BD5F8A77}" dt="2021-12-17T10:40:50.155" v="2845" actId="26606"/>
          <ac:spMkLst>
            <pc:docMk/>
            <pc:sldMk cId="2440696497" sldId="283"/>
            <ac:spMk id="106" creationId="{E95DA498-D9A2-4DA9-B9DA-B3776E08CF7E}"/>
          </ac:spMkLst>
        </pc:spChg>
        <pc:spChg chg="add del">
          <ac:chgData name="Ivanov, Peter" userId="53bc7e4a-f13d-4740-b3d8-f7fa1b2c4686" providerId="ADAL" clId="{A349833B-31F3-4B64-823E-0514BD5F8A77}" dt="2021-12-17T10:40:50.155" v="2845" actId="26606"/>
          <ac:spMkLst>
            <pc:docMk/>
            <pc:sldMk cId="2440696497" sldId="283"/>
            <ac:spMk id="107" creationId="{82A73093-4B9D-420D-B17E-52293703A1D4}"/>
          </ac:spMkLst>
        </pc:spChg>
        <pc:spChg chg="add del">
          <ac:chgData name="Ivanov, Peter" userId="53bc7e4a-f13d-4740-b3d8-f7fa1b2c4686" providerId="ADAL" clId="{A349833B-31F3-4B64-823E-0514BD5F8A77}" dt="2021-12-17T10:41:18.521" v="2853" actId="26606"/>
          <ac:spMkLst>
            <pc:docMk/>
            <pc:sldMk cId="2440696497" sldId="283"/>
            <ac:spMk id="109" creationId="{7D379150-F6B4-45C8-BE10-6B278AD400EB}"/>
          </ac:spMkLst>
        </pc:spChg>
        <pc:spChg chg="add del">
          <ac:chgData name="Ivanov, Peter" userId="53bc7e4a-f13d-4740-b3d8-f7fa1b2c4686" providerId="ADAL" clId="{A349833B-31F3-4B64-823E-0514BD5F8A77}" dt="2021-12-17T10:41:18.521" v="2853" actId="26606"/>
          <ac:spMkLst>
            <pc:docMk/>
            <pc:sldMk cId="2440696497" sldId="283"/>
            <ac:spMk id="110" creationId="{5FFCF544-A370-4A5D-A95F-CA6E0E7191E6}"/>
          </ac:spMkLst>
        </pc:spChg>
        <pc:spChg chg="add del">
          <ac:chgData name="Ivanov, Peter" userId="53bc7e4a-f13d-4740-b3d8-f7fa1b2c4686" providerId="ADAL" clId="{A349833B-31F3-4B64-823E-0514BD5F8A77}" dt="2021-12-17T10:41:18.521" v="2853" actId="26606"/>
          <ac:spMkLst>
            <pc:docMk/>
            <pc:sldMk cId="2440696497" sldId="283"/>
            <ac:spMk id="112" creationId="{284B70D5-875B-433D-BDBD-1522A85D6C1D}"/>
          </ac:spMkLst>
        </pc:spChg>
        <pc:spChg chg="add del">
          <ac:chgData name="Ivanov, Peter" userId="53bc7e4a-f13d-4740-b3d8-f7fa1b2c4686" providerId="ADAL" clId="{A349833B-31F3-4B64-823E-0514BD5F8A77}" dt="2021-12-17T10:41:18.521" v="2853" actId="26606"/>
          <ac:spMkLst>
            <pc:docMk/>
            <pc:sldMk cId="2440696497" sldId="283"/>
            <ac:spMk id="114" creationId="{1E299956-A9E7-4FC1-A0B1-D590CA9730E8}"/>
          </ac:spMkLst>
        </pc:spChg>
        <pc:spChg chg="add del">
          <ac:chgData name="Ivanov, Peter" userId="53bc7e4a-f13d-4740-b3d8-f7fa1b2c4686" providerId="ADAL" clId="{A349833B-31F3-4B64-823E-0514BD5F8A77}" dt="2021-12-17T10:41:18.521" v="2853" actId="26606"/>
          <ac:spMkLst>
            <pc:docMk/>
            <pc:sldMk cId="2440696497" sldId="283"/>
            <ac:spMk id="115" creationId="{17FC539C-B783-4B03-9F9E-D13430F3F64F}"/>
          </ac:spMkLst>
        </pc:spChg>
        <pc:spChg chg="add del">
          <ac:chgData name="Ivanov, Peter" userId="53bc7e4a-f13d-4740-b3d8-f7fa1b2c4686" providerId="ADAL" clId="{A349833B-31F3-4B64-823E-0514BD5F8A77}" dt="2021-12-17T10:41:37.741" v="2857" actId="26606"/>
          <ac:spMkLst>
            <pc:docMk/>
            <pc:sldMk cId="2440696497" sldId="283"/>
            <ac:spMk id="120" creationId="{7D379150-F6B4-45C8-BE10-6B278AD400EB}"/>
          </ac:spMkLst>
        </pc:spChg>
        <pc:spChg chg="add del">
          <ac:chgData name="Ivanov, Peter" userId="53bc7e4a-f13d-4740-b3d8-f7fa1b2c4686" providerId="ADAL" clId="{A349833B-31F3-4B64-823E-0514BD5F8A77}" dt="2021-12-17T10:41:37.741" v="2857" actId="26606"/>
          <ac:spMkLst>
            <pc:docMk/>
            <pc:sldMk cId="2440696497" sldId="283"/>
            <ac:spMk id="122" creationId="{5FFCF544-A370-4A5D-A95F-CA6E0E7191E6}"/>
          </ac:spMkLst>
        </pc:spChg>
        <pc:spChg chg="add del">
          <ac:chgData name="Ivanov, Peter" userId="53bc7e4a-f13d-4740-b3d8-f7fa1b2c4686" providerId="ADAL" clId="{A349833B-31F3-4B64-823E-0514BD5F8A77}" dt="2021-12-17T10:41:37.741" v="2857" actId="26606"/>
          <ac:spMkLst>
            <pc:docMk/>
            <pc:sldMk cId="2440696497" sldId="283"/>
            <ac:spMk id="126" creationId="{284B70D5-875B-433D-BDBD-1522A85D6C1D}"/>
          </ac:spMkLst>
        </pc:spChg>
        <pc:spChg chg="add del">
          <ac:chgData name="Ivanov, Peter" userId="53bc7e4a-f13d-4740-b3d8-f7fa1b2c4686" providerId="ADAL" clId="{A349833B-31F3-4B64-823E-0514BD5F8A77}" dt="2021-12-17T10:41:37.741" v="2857" actId="26606"/>
          <ac:spMkLst>
            <pc:docMk/>
            <pc:sldMk cId="2440696497" sldId="283"/>
            <ac:spMk id="130" creationId="{1E299956-A9E7-4FC1-A0B1-D590CA9730E8}"/>
          </ac:spMkLst>
        </pc:spChg>
        <pc:spChg chg="add del">
          <ac:chgData name="Ivanov, Peter" userId="53bc7e4a-f13d-4740-b3d8-f7fa1b2c4686" providerId="ADAL" clId="{A349833B-31F3-4B64-823E-0514BD5F8A77}" dt="2021-12-17T10:41:37.741" v="2857" actId="26606"/>
          <ac:spMkLst>
            <pc:docMk/>
            <pc:sldMk cId="2440696497" sldId="283"/>
            <ac:spMk id="132" creationId="{17FC539C-B783-4B03-9F9E-D13430F3F64F}"/>
          </ac:spMkLst>
        </pc:spChg>
        <pc:spChg chg="add del">
          <ac:chgData name="Ivanov, Peter" userId="53bc7e4a-f13d-4740-b3d8-f7fa1b2c4686" providerId="ADAL" clId="{A349833B-31F3-4B64-823E-0514BD5F8A77}" dt="2021-12-17T10:41:37.731" v="2856" actId="26606"/>
          <ac:spMkLst>
            <pc:docMk/>
            <pc:sldMk cId="2440696497" sldId="283"/>
            <ac:spMk id="137" creationId="{7D379150-F6B4-45C8-BE10-6B278AD400EB}"/>
          </ac:spMkLst>
        </pc:spChg>
        <pc:spChg chg="add del">
          <ac:chgData name="Ivanov, Peter" userId="53bc7e4a-f13d-4740-b3d8-f7fa1b2c4686" providerId="ADAL" clId="{A349833B-31F3-4B64-823E-0514BD5F8A77}" dt="2021-12-17T10:41:37.731" v="2856" actId="26606"/>
          <ac:spMkLst>
            <pc:docMk/>
            <pc:sldMk cId="2440696497" sldId="283"/>
            <ac:spMk id="139" creationId="{5FFCF544-A370-4A5D-A95F-CA6E0E7191E6}"/>
          </ac:spMkLst>
        </pc:spChg>
        <pc:spChg chg="add del">
          <ac:chgData name="Ivanov, Peter" userId="53bc7e4a-f13d-4740-b3d8-f7fa1b2c4686" providerId="ADAL" clId="{A349833B-31F3-4B64-823E-0514BD5F8A77}" dt="2021-12-17T10:41:37.731" v="2856" actId="26606"/>
          <ac:spMkLst>
            <pc:docMk/>
            <pc:sldMk cId="2440696497" sldId="283"/>
            <ac:spMk id="143" creationId="{284B70D5-875B-433D-BDBD-1522A85D6C1D}"/>
          </ac:spMkLst>
        </pc:spChg>
        <pc:spChg chg="add del">
          <ac:chgData name="Ivanov, Peter" userId="53bc7e4a-f13d-4740-b3d8-f7fa1b2c4686" providerId="ADAL" clId="{A349833B-31F3-4B64-823E-0514BD5F8A77}" dt="2021-12-17T10:41:37.731" v="2856" actId="26606"/>
          <ac:spMkLst>
            <pc:docMk/>
            <pc:sldMk cId="2440696497" sldId="283"/>
            <ac:spMk id="147" creationId="{1E299956-A9E7-4FC1-A0B1-D590CA9730E8}"/>
          </ac:spMkLst>
        </pc:spChg>
        <pc:spChg chg="add del">
          <ac:chgData name="Ivanov, Peter" userId="53bc7e4a-f13d-4740-b3d8-f7fa1b2c4686" providerId="ADAL" clId="{A349833B-31F3-4B64-823E-0514BD5F8A77}" dt="2021-12-17T10:41:37.731" v="2856" actId="26606"/>
          <ac:spMkLst>
            <pc:docMk/>
            <pc:sldMk cId="2440696497" sldId="283"/>
            <ac:spMk id="149" creationId="{17FC539C-B783-4B03-9F9E-D13430F3F64F}"/>
          </ac:spMkLst>
        </pc:spChg>
        <pc:spChg chg="add del">
          <ac:chgData name="Ivanov, Peter" userId="53bc7e4a-f13d-4740-b3d8-f7fa1b2c4686" providerId="ADAL" clId="{A349833B-31F3-4B64-823E-0514BD5F8A77}" dt="2021-12-17T10:43:40.331" v="2872" actId="26606"/>
          <ac:spMkLst>
            <pc:docMk/>
            <pc:sldMk cId="2440696497" sldId="283"/>
            <ac:spMk id="151" creationId="{7D379150-F6B4-45C8-BE10-6B278AD400EB}"/>
          </ac:spMkLst>
        </pc:spChg>
        <pc:spChg chg="add del">
          <ac:chgData name="Ivanov, Peter" userId="53bc7e4a-f13d-4740-b3d8-f7fa1b2c4686" providerId="ADAL" clId="{A349833B-31F3-4B64-823E-0514BD5F8A77}" dt="2021-12-17T10:43:40.331" v="2872" actId="26606"/>
          <ac:spMkLst>
            <pc:docMk/>
            <pc:sldMk cId="2440696497" sldId="283"/>
            <ac:spMk id="152" creationId="{5FFCF544-A370-4A5D-A95F-CA6E0E7191E6}"/>
          </ac:spMkLst>
        </pc:spChg>
        <pc:spChg chg="add del">
          <ac:chgData name="Ivanov, Peter" userId="53bc7e4a-f13d-4740-b3d8-f7fa1b2c4686" providerId="ADAL" clId="{A349833B-31F3-4B64-823E-0514BD5F8A77}" dt="2021-12-17T10:43:40.331" v="2872" actId="26606"/>
          <ac:spMkLst>
            <pc:docMk/>
            <pc:sldMk cId="2440696497" sldId="283"/>
            <ac:spMk id="154" creationId="{44CC594A-A820-450F-B363-C19201FCFEC6}"/>
          </ac:spMkLst>
        </pc:spChg>
        <pc:spChg chg="add del">
          <ac:chgData name="Ivanov, Peter" userId="53bc7e4a-f13d-4740-b3d8-f7fa1b2c4686" providerId="ADAL" clId="{A349833B-31F3-4B64-823E-0514BD5F8A77}" dt="2021-12-17T10:43:40.331" v="2872" actId="26606"/>
          <ac:spMkLst>
            <pc:docMk/>
            <pc:sldMk cId="2440696497" sldId="283"/>
            <ac:spMk id="155" creationId="{59FAB3DA-E9ED-4574-ABCC-378BC0FF1BBC}"/>
          </ac:spMkLst>
        </pc:spChg>
        <pc:spChg chg="add del">
          <ac:chgData name="Ivanov, Peter" userId="53bc7e4a-f13d-4740-b3d8-f7fa1b2c4686" providerId="ADAL" clId="{A349833B-31F3-4B64-823E-0514BD5F8A77}" dt="2021-12-17T10:43:40.331" v="2872" actId="26606"/>
          <ac:spMkLst>
            <pc:docMk/>
            <pc:sldMk cId="2440696497" sldId="283"/>
            <ac:spMk id="156" creationId="{53B8D6B0-55D6-48DC-86D8-FD95D5F118AB}"/>
          </ac:spMkLst>
        </pc:spChg>
        <pc:spChg chg="add">
          <ac:chgData name="Ivanov, Peter" userId="53bc7e4a-f13d-4740-b3d8-f7fa1b2c4686" providerId="ADAL" clId="{A349833B-31F3-4B64-823E-0514BD5F8A77}" dt="2021-12-17T10:43:40.331" v="2872" actId="26606"/>
          <ac:spMkLst>
            <pc:docMk/>
            <pc:sldMk cId="2440696497" sldId="283"/>
            <ac:spMk id="158" creationId="{4E4490D0-3672-446A-AC12-B4830333BDDD}"/>
          </ac:spMkLst>
        </pc:spChg>
        <pc:spChg chg="add">
          <ac:chgData name="Ivanov, Peter" userId="53bc7e4a-f13d-4740-b3d8-f7fa1b2c4686" providerId="ADAL" clId="{A349833B-31F3-4B64-823E-0514BD5F8A77}" dt="2021-12-17T10:43:40.331" v="2872" actId="26606"/>
          <ac:spMkLst>
            <pc:docMk/>
            <pc:sldMk cId="2440696497" sldId="283"/>
            <ac:spMk id="159" creationId="{39CB82C2-DF65-4EC1-8280-F201D50F570B}"/>
          </ac:spMkLst>
        </pc:spChg>
        <pc:spChg chg="add">
          <ac:chgData name="Ivanov, Peter" userId="53bc7e4a-f13d-4740-b3d8-f7fa1b2c4686" providerId="ADAL" clId="{A349833B-31F3-4B64-823E-0514BD5F8A77}" dt="2021-12-17T10:43:40.331" v="2872" actId="26606"/>
          <ac:spMkLst>
            <pc:docMk/>
            <pc:sldMk cId="2440696497" sldId="283"/>
            <ac:spMk id="161" creationId="{C4AAA502-5435-489E-9538-3A40E6C71461}"/>
          </ac:spMkLst>
        </pc:spChg>
        <pc:spChg chg="add">
          <ac:chgData name="Ivanov, Peter" userId="53bc7e4a-f13d-4740-b3d8-f7fa1b2c4686" providerId="ADAL" clId="{A349833B-31F3-4B64-823E-0514BD5F8A77}" dt="2021-12-17T10:43:40.331" v="2872" actId="26606"/>
          <ac:spMkLst>
            <pc:docMk/>
            <pc:sldMk cId="2440696497" sldId="283"/>
            <ac:spMk id="163" creationId="{DE42378B-2E28-4810-8421-7A473A40E376}"/>
          </ac:spMkLst>
        </pc:spChg>
        <pc:spChg chg="add">
          <ac:chgData name="Ivanov, Peter" userId="53bc7e4a-f13d-4740-b3d8-f7fa1b2c4686" providerId="ADAL" clId="{A349833B-31F3-4B64-823E-0514BD5F8A77}" dt="2021-12-17T10:43:40.331" v="2872" actId="26606"/>
          <ac:spMkLst>
            <pc:docMk/>
            <pc:sldMk cId="2440696497" sldId="283"/>
            <ac:spMk id="164" creationId="{0D91DD17-237F-4811-BC0E-128EB1BD7CFE}"/>
          </ac:spMkLst>
        </pc:spChg>
        <pc:picChg chg="mod ord">
          <ac:chgData name="Ivanov, Peter" userId="53bc7e4a-f13d-4740-b3d8-f7fa1b2c4686" providerId="ADAL" clId="{A349833B-31F3-4B64-823E-0514BD5F8A77}" dt="2021-12-17T11:15:16.315" v="3127" actId="108"/>
          <ac:picMkLst>
            <pc:docMk/>
            <pc:sldMk cId="2440696497" sldId="283"/>
            <ac:picMk id="9" creationId="{B9525FE4-19AF-4BB4-B5F1-6AB7AF03837A}"/>
          </ac:picMkLst>
        </pc:picChg>
        <pc:cxnChg chg="del">
          <ac:chgData name="Ivanov, Peter" userId="53bc7e4a-f13d-4740-b3d8-f7fa1b2c4686" providerId="ADAL" clId="{A349833B-31F3-4B64-823E-0514BD5F8A77}" dt="2021-12-17T10:38:07.867" v="2756" actId="26606"/>
          <ac:cxnSpMkLst>
            <pc:docMk/>
            <pc:sldMk cId="2440696497" sldId="283"/>
            <ac:cxnSpMk id="18" creationId="{6EEB3B97-A638-498B-8083-54191CE71E01}"/>
          </ac:cxnSpMkLst>
        </pc:cxnChg>
        <pc:cxnChg chg="del">
          <ac:chgData name="Ivanov, Peter" userId="53bc7e4a-f13d-4740-b3d8-f7fa1b2c4686" providerId="ADAL" clId="{A349833B-31F3-4B64-823E-0514BD5F8A77}" dt="2021-12-17T10:38:07.867" v="2756" actId="26606"/>
          <ac:cxnSpMkLst>
            <pc:docMk/>
            <pc:sldMk cId="2440696497" sldId="283"/>
            <ac:cxnSpMk id="22" creationId="{9C21570E-E159-49A6-9891-FA397B7A92D3}"/>
          </ac:cxnSpMkLst>
        </pc:cxnChg>
        <pc:cxnChg chg="add del">
          <ac:chgData name="Ivanov, Peter" userId="53bc7e4a-f13d-4740-b3d8-f7fa1b2c4686" providerId="ADAL" clId="{A349833B-31F3-4B64-823E-0514BD5F8A77}" dt="2021-12-17T10:38:48.127" v="2803" actId="26606"/>
          <ac:cxnSpMkLst>
            <pc:docMk/>
            <pc:sldMk cId="2440696497" sldId="283"/>
            <ac:cxnSpMk id="35" creationId="{6EEB3B97-A638-498B-8083-54191CE71E01}"/>
          </ac:cxnSpMkLst>
        </pc:cxnChg>
        <pc:cxnChg chg="add del">
          <ac:chgData name="Ivanov, Peter" userId="53bc7e4a-f13d-4740-b3d8-f7fa1b2c4686" providerId="ADAL" clId="{A349833B-31F3-4B64-823E-0514BD5F8A77}" dt="2021-12-17T10:38:48.127" v="2803" actId="26606"/>
          <ac:cxnSpMkLst>
            <pc:docMk/>
            <pc:sldMk cId="2440696497" sldId="283"/>
            <ac:cxnSpMk id="39" creationId="{C947DF4A-614C-4B4C-8B80-E5B9D8E8CFED}"/>
          </ac:cxnSpMkLst>
        </pc:cxnChg>
        <pc:cxnChg chg="add del">
          <ac:chgData name="Ivanov, Peter" userId="53bc7e4a-f13d-4740-b3d8-f7fa1b2c4686" providerId="ADAL" clId="{A349833B-31F3-4B64-823E-0514BD5F8A77}" dt="2021-12-17T10:39:03.740" v="2804" actId="26606"/>
          <ac:cxnSpMkLst>
            <pc:docMk/>
            <pc:sldMk cId="2440696497" sldId="283"/>
            <ac:cxnSpMk id="52" creationId="{7E1D4427-852B-4B37-8E76-0E9F1810BA2A}"/>
          </ac:cxnSpMkLst>
        </pc:cxnChg>
        <pc:cxnChg chg="add del">
          <ac:chgData name="Ivanov, Peter" userId="53bc7e4a-f13d-4740-b3d8-f7fa1b2c4686" providerId="ADAL" clId="{A349833B-31F3-4B64-823E-0514BD5F8A77}" dt="2021-12-17T10:40:50.165" v="2846" actId="26606"/>
          <ac:cxnSpMkLst>
            <pc:docMk/>
            <pc:sldMk cId="2440696497" sldId="283"/>
            <ac:cxnSpMk id="69" creationId="{6EEB3B97-A638-498B-8083-54191CE71E01}"/>
          </ac:cxnSpMkLst>
        </pc:cxnChg>
        <pc:cxnChg chg="add del">
          <ac:chgData name="Ivanov, Peter" userId="53bc7e4a-f13d-4740-b3d8-f7fa1b2c4686" providerId="ADAL" clId="{A349833B-31F3-4B64-823E-0514BD5F8A77}" dt="2021-12-17T10:40:50.165" v="2846" actId="26606"/>
          <ac:cxnSpMkLst>
            <pc:docMk/>
            <pc:sldMk cId="2440696497" sldId="283"/>
            <ac:cxnSpMk id="73" creationId="{C947DF4A-614C-4B4C-8B80-E5B9D8E8CFED}"/>
          </ac:cxnSpMkLst>
        </pc:cxnChg>
        <pc:cxnChg chg="add del">
          <ac:chgData name="Ivanov, Peter" userId="53bc7e4a-f13d-4740-b3d8-f7fa1b2c4686" providerId="ADAL" clId="{A349833B-31F3-4B64-823E-0514BD5F8A77}" dt="2021-12-17T10:40:45.567" v="2841" actId="26606"/>
          <ac:cxnSpMkLst>
            <pc:docMk/>
            <pc:sldMk cId="2440696497" sldId="283"/>
            <ac:cxnSpMk id="86" creationId="{6EEB3B97-A638-498B-8083-54191CE71E01}"/>
          </ac:cxnSpMkLst>
        </pc:cxnChg>
        <pc:cxnChg chg="add del">
          <ac:chgData name="Ivanov, Peter" userId="53bc7e4a-f13d-4740-b3d8-f7fa1b2c4686" providerId="ADAL" clId="{A349833B-31F3-4B64-823E-0514BD5F8A77}" dt="2021-12-17T10:40:48.004" v="2843" actId="26606"/>
          <ac:cxnSpMkLst>
            <pc:docMk/>
            <pc:sldMk cId="2440696497" sldId="283"/>
            <ac:cxnSpMk id="96" creationId="{6EEB3B97-A638-498B-8083-54191CE71E01}"/>
          </ac:cxnSpMkLst>
        </pc:cxnChg>
        <pc:cxnChg chg="add del">
          <ac:chgData name="Ivanov, Peter" userId="53bc7e4a-f13d-4740-b3d8-f7fa1b2c4686" providerId="ADAL" clId="{A349833B-31F3-4B64-823E-0514BD5F8A77}" dt="2021-12-17T10:40:50.155" v="2845" actId="26606"/>
          <ac:cxnSpMkLst>
            <pc:docMk/>
            <pc:sldMk cId="2440696497" sldId="283"/>
            <ac:cxnSpMk id="103" creationId="{6EEB3B97-A638-498B-8083-54191CE71E01}"/>
          </ac:cxnSpMkLst>
        </pc:cxnChg>
        <pc:cxnChg chg="add del">
          <ac:chgData name="Ivanov, Peter" userId="53bc7e4a-f13d-4740-b3d8-f7fa1b2c4686" providerId="ADAL" clId="{A349833B-31F3-4B64-823E-0514BD5F8A77}" dt="2021-12-17T10:40:50.155" v="2845" actId="26606"/>
          <ac:cxnSpMkLst>
            <pc:docMk/>
            <pc:sldMk cId="2440696497" sldId="283"/>
            <ac:cxnSpMk id="105" creationId="{9C21570E-E159-49A6-9891-FA397B7A92D3}"/>
          </ac:cxnSpMkLst>
        </pc:cxnChg>
        <pc:cxnChg chg="add del">
          <ac:chgData name="Ivanov, Peter" userId="53bc7e4a-f13d-4740-b3d8-f7fa1b2c4686" providerId="ADAL" clId="{A349833B-31F3-4B64-823E-0514BD5F8A77}" dt="2021-12-17T10:41:18.521" v="2853" actId="26606"/>
          <ac:cxnSpMkLst>
            <pc:docMk/>
            <pc:sldMk cId="2440696497" sldId="283"/>
            <ac:cxnSpMk id="111" creationId="{6EEB3B97-A638-498B-8083-54191CE71E01}"/>
          </ac:cxnSpMkLst>
        </pc:cxnChg>
        <pc:cxnChg chg="add del">
          <ac:chgData name="Ivanov, Peter" userId="53bc7e4a-f13d-4740-b3d8-f7fa1b2c4686" providerId="ADAL" clId="{A349833B-31F3-4B64-823E-0514BD5F8A77}" dt="2021-12-17T10:41:18.521" v="2853" actId="26606"/>
          <ac:cxnSpMkLst>
            <pc:docMk/>
            <pc:sldMk cId="2440696497" sldId="283"/>
            <ac:cxnSpMk id="113" creationId="{C947DF4A-614C-4B4C-8B80-E5B9D8E8CFED}"/>
          </ac:cxnSpMkLst>
        </pc:cxnChg>
        <pc:cxnChg chg="add del">
          <ac:chgData name="Ivanov, Peter" userId="53bc7e4a-f13d-4740-b3d8-f7fa1b2c4686" providerId="ADAL" clId="{A349833B-31F3-4B64-823E-0514BD5F8A77}" dt="2021-12-17T10:41:37.741" v="2857" actId="26606"/>
          <ac:cxnSpMkLst>
            <pc:docMk/>
            <pc:sldMk cId="2440696497" sldId="283"/>
            <ac:cxnSpMk id="124" creationId="{6EEB3B97-A638-498B-8083-54191CE71E01}"/>
          </ac:cxnSpMkLst>
        </pc:cxnChg>
        <pc:cxnChg chg="add del">
          <ac:chgData name="Ivanov, Peter" userId="53bc7e4a-f13d-4740-b3d8-f7fa1b2c4686" providerId="ADAL" clId="{A349833B-31F3-4B64-823E-0514BD5F8A77}" dt="2021-12-17T10:41:37.741" v="2857" actId="26606"/>
          <ac:cxnSpMkLst>
            <pc:docMk/>
            <pc:sldMk cId="2440696497" sldId="283"/>
            <ac:cxnSpMk id="128" creationId="{C947DF4A-614C-4B4C-8B80-E5B9D8E8CFED}"/>
          </ac:cxnSpMkLst>
        </pc:cxnChg>
        <pc:cxnChg chg="add del">
          <ac:chgData name="Ivanov, Peter" userId="53bc7e4a-f13d-4740-b3d8-f7fa1b2c4686" providerId="ADAL" clId="{A349833B-31F3-4B64-823E-0514BD5F8A77}" dt="2021-12-17T10:41:37.731" v="2856" actId="26606"/>
          <ac:cxnSpMkLst>
            <pc:docMk/>
            <pc:sldMk cId="2440696497" sldId="283"/>
            <ac:cxnSpMk id="141" creationId="{6EEB3B97-A638-498B-8083-54191CE71E01}"/>
          </ac:cxnSpMkLst>
        </pc:cxnChg>
        <pc:cxnChg chg="add del">
          <ac:chgData name="Ivanov, Peter" userId="53bc7e4a-f13d-4740-b3d8-f7fa1b2c4686" providerId="ADAL" clId="{A349833B-31F3-4B64-823E-0514BD5F8A77}" dt="2021-12-17T10:41:37.731" v="2856" actId="26606"/>
          <ac:cxnSpMkLst>
            <pc:docMk/>
            <pc:sldMk cId="2440696497" sldId="283"/>
            <ac:cxnSpMk id="145" creationId="{C947DF4A-614C-4B4C-8B80-E5B9D8E8CFED}"/>
          </ac:cxnSpMkLst>
        </pc:cxnChg>
        <pc:cxnChg chg="add del">
          <ac:chgData name="Ivanov, Peter" userId="53bc7e4a-f13d-4740-b3d8-f7fa1b2c4686" providerId="ADAL" clId="{A349833B-31F3-4B64-823E-0514BD5F8A77}" dt="2021-12-17T10:43:40.331" v="2872" actId="26606"/>
          <ac:cxnSpMkLst>
            <pc:docMk/>
            <pc:sldMk cId="2440696497" sldId="283"/>
            <ac:cxnSpMk id="153" creationId="{6EEB3B97-A638-498B-8083-54191CE71E01}"/>
          </ac:cxnSpMkLst>
        </pc:cxnChg>
        <pc:cxnChg chg="add">
          <ac:chgData name="Ivanov, Peter" userId="53bc7e4a-f13d-4740-b3d8-f7fa1b2c4686" providerId="ADAL" clId="{A349833B-31F3-4B64-823E-0514BD5F8A77}" dt="2021-12-17T10:43:40.331" v="2872" actId="26606"/>
          <ac:cxnSpMkLst>
            <pc:docMk/>
            <pc:sldMk cId="2440696497" sldId="283"/>
            <ac:cxnSpMk id="160" creationId="{7E1D4427-852B-4B37-8E76-0E9F1810BA2A}"/>
          </ac:cxnSpMkLst>
        </pc:cxnChg>
        <pc:cxnChg chg="add">
          <ac:chgData name="Ivanov, Peter" userId="53bc7e4a-f13d-4740-b3d8-f7fa1b2c4686" providerId="ADAL" clId="{A349833B-31F3-4B64-823E-0514BD5F8A77}" dt="2021-12-17T10:43:40.331" v="2872" actId="26606"/>
          <ac:cxnSpMkLst>
            <pc:docMk/>
            <pc:sldMk cId="2440696497" sldId="283"/>
            <ac:cxnSpMk id="162" creationId="{C9AC0290-4702-4519-B0F4-C2A46880997B}"/>
          </ac:cxnSpMkLst>
        </pc:cxnChg>
      </pc:sldChg>
      <pc:sldChg chg="addSp delSp modSp add mod">
        <pc:chgData name="Ivanov, Peter" userId="53bc7e4a-f13d-4740-b3d8-f7fa1b2c4686" providerId="ADAL" clId="{A349833B-31F3-4B64-823E-0514BD5F8A77}" dt="2021-12-17T11:13:43.736" v="3105"/>
        <pc:sldMkLst>
          <pc:docMk/>
          <pc:sldMk cId="2026573581" sldId="284"/>
        </pc:sldMkLst>
        <pc:spChg chg="mod">
          <ac:chgData name="Ivanov, Peter" userId="53bc7e4a-f13d-4740-b3d8-f7fa1b2c4686" providerId="ADAL" clId="{A349833B-31F3-4B64-823E-0514BD5F8A77}" dt="2021-12-17T10:44:16.815" v="2892" actId="20577"/>
          <ac:spMkLst>
            <pc:docMk/>
            <pc:sldMk cId="2026573581" sldId="284"/>
            <ac:spMk id="4" creationId="{5C5AB174-341B-43EF-AA53-F332752ABB5B}"/>
          </ac:spMkLst>
        </pc:spChg>
        <pc:spChg chg="mod">
          <ac:chgData name="Ivanov, Peter" userId="53bc7e4a-f13d-4740-b3d8-f7fa1b2c4686" providerId="ADAL" clId="{A349833B-31F3-4B64-823E-0514BD5F8A77}" dt="2021-12-17T11:13:43.736" v="3105"/>
          <ac:spMkLst>
            <pc:docMk/>
            <pc:sldMk cId="2026573581" sldId="284"/>
            <ac:spMk id="58" creationId="{9EEB31EE-2E56-494F-A66B-9691BF0F7B4A}"/>
          </ac:spMkLst>
        </pc:spChg>
        <pc:picChg chg="add del mod">
          <ac:chgData name="Ivanov, Peter" userId="53bc7e4a-f13d-4740-b3d8-f7fa1b2c4686" providerId="ADAL" clId="{A349833B-31F3-4B64-823E-0514BD5F8A77}" dt="2021-12-17T11:11:56.318" v="3087" actId="21"/>
          <ac:picMkLst>
            <pc:docMk/>
            <pc:sldMk cId="2026573581" sldId="284"/>
            <ac:picMk id="3" creationId="{939B1962-7BA0-4010-B787-F7199FEDAEA8}"/>
          </ac:picMkLst>
        </pc:picChg>
        <pc:picChg chg="mod">
          <ac:chgData name="Ivanov, Peter" userId="53bc7e4a-f13d-4740-b3d8-f7fa1b2c4686" providerId="ADAL" clId="{A349833B-31F3-4B64-823E-0514BD5F8A77}" dt="2021-12-17T10:47:18.957" v="3041" actId="1076"/>
          <ac:picMkLst>
            <pc:docMk/>
            <pc:sldMk cId="2026573581" sldId="284"/>
            <ac:picMk id="9" creationId="{B9525FE4-19AF-4BB4-B5F1-6AB7AF03837A}"/>
          </ac:picMkLst>
        </pc:picChg>
      </pc:sldChg>
      <pc:sldChg chg="modSp add mod ord">
        <pc:chgData name="Ivanov, Peter" userId="53bc7e4a-f13d-4740-b3d8-f7fa1b2c4686" providerId="ADAL" clId="{A349833B-31F3-4B64-823E-0514BD5F8A77}" dt="2021-12-17T11:15:51.467" v="3143" actId="14826"/>
        <pc:sldMkLst>
          <pc:docMk/>
          <pc:sldMk cId="925183822" sldId="285"/>
        </pc:sldMkLst>
        <pc:spChg chg="mod">
          <ac:chgData name="Ivanov, Peter" userId="53bc7e4a-f13d-4740-b3d8-f7fa1b2c4686" providerId="ADAL" clId="{A349833B-31F3-4B64-823E-0514BD5F8A77}" dt="2021-12-17T11:15:38.745" v="3142" actId="20577"/>
          <ac:spMkLst>
            <pc:docMk/>
            <pc:sldMk cId="925183822" sldId="285"/>
            <ac:spMk id="4" creationId="{5C5AB174-341B-43EF-AA53-F332752ABB5B}"/>
          </ac:spMkLst>
        </pc:spChg>
        <pc:picChg chg="mod">
          <ac:chgData name="Ivanov, Peter" userId="53bc7e4a-f13d-4740-b3d8-f7fa1b2c4686" providerId="ADAL" clId="{A349833B-31F3-4B64-823E-0514BD5F8A77}" dt="2021-12-17T11:15:51.467" v="3143" actId="14826"/>
          <ac:picMkLst>
            <pc:docMk/>
            <pc:sldMk cId="925183822" sldId="285"/>
            <ac:picMk id="9" creationId="{B9525FE4-19AF-4BB4-B5F1-6AB7AF03837A}"/>
          </ac:picMkLst>
        </pc:picChg>
      </pc:sldChg>
      <pc:sldChg chg="addSp delSp modSp add mod">
        <pc:chgData name="Ivanov, Peter" userId="53bc7e4a-f13d-4740-b3d8-f7fa1b2c4686" providerId="ADAL" clId="{A349833B-31F3-4B64-823E-0514BD5F8A77}" dt="2021-12-17T11:12:29.782" v="3092" actId="1076"/>
        <pc:sldMkLst>
          <pc:docMk/>
          <pc:sldMk cId="205705470" sldId="286"/>
        </pc:sldMkLst>
        <pc:spChg chg="mod">
          <ac:chgData name="Ivanov, Peter" userId="53bc7e4a-f13d-4740-b3d8-f7fa1b2c4686" providerId="ADAL" clId="{A349833B-31F3-4B64-823E-0514BD5F8A77}" dt="2021-12-17T11:11:08.824" v="3085" actId="26606"/>
          <ac:spMkLst>
            <pc:docMk/>
            <pc:sldMk cId="205705470" sldId="286"/>
            <ac:spMk id="4" creationId="{5C5AB174-341B-43EF-AA53-F332752ABB5B}"/>
          </ac:spMkLst>
        </pc:spChg>
        <pc:spChg chg="add del mod">
          <ac:chgData name="Ivanov, Peter" userId="53bc7e4a-f13d-4740-b3d8-f7fa1b2c4686" providerId="ADAL" clId="{A349833B-31F3-4B64-823E-0514BD5F8A77}" dt="2021-12-17T10:48:55.837" v="3050" actId="478"/>
          <ac:spMkLst>
            <pc:docMk/>
            <pc:sldMk cId="205705470" sldId="286"/>
            <ac:spMk id="5" creationId="{3F3601F7-5731-497E-ABBC-4FBFC3CC9090}"/>
          </ac:spMkLst>
        </pc:spChg>
        <pc:spChg chg="ord">
          <ac:chgData name="Ivanov, Peter" userId="53bc7e4a-f13d-4740-b3d8-f7fa1b2c4686" providerId="ADAL" clId="{A349833B-31F3-4B64-823E-0514BD5F8A77}" dt="2021-12-17T11:11:08.824" v="3085" actId="26606"/>
          <ac:spMkLst>
            <pc:docMk/>
            <pc:sldMk cId="205705470" sldId="286"/>
            <ac:spMk id="17" creationId="{BC1E5264-75B6-4A8B-8BF2-D9782111C6B3}"/>
          </ac:spMkLst>
        </pc:spChg>
        <pc:spChg chg="del">
          <ac:chgData name="Ivanov, Peter" userId="53bc7e4a-f13d-4740-b3d8-f7fa1b2c4686" providerId="ADAL" clId="{A349833B-31F3-4B64-823E-0514BD5F8A77}" dt="2021-12-17T11:11:08.824" v="3085" actId="26606"/>
          <ac:spMkLst>
            <pc:docMk/>
            <pc:sldMk cId="205705470" sldId="286"/>
            <ac:spMk id="53" creationId="{7D379150-F6B4-45C8-BE10-6B278AD400EB}"/>
          </ac:spMkLst>
        </pc:spChg>
        <pc:spChg chg="del">
          <ac:chgData name="Ivanov, Peter" userId="53bc7e4a-f13d-4740-b3d8-f7fa1b2c4686" providerId="ADAL" clId="{A349833B-31F3-4B64-823E-0514BD5F8A77}" dt="2021-12-17T11:11:08.824" v="3085" actId="26606"/>
          <ac:spMkLst>
            <pc:docMk/>
            <pc:sldMk cId="205705470" sldId="286"/>
            <ac:spMk id="54" creationId="{5FFCF544-A370-4A5D-A95F-CA6E0E7191E6}"/>
          </ac:spMkLst>
        </pc:spChg>
        <pc:spChg chg="del">
          <ac:chgData name="Ivanov, Peter" userId="53bc7e4a-f13d-4740-b3d8-f7fa1b2c4686" providerId="ADAL" clId="{A349833B-31F3-4B64-823E-0514BD5F8A77}" dt="2021-12-17T11:11:08.824" v="3085" actId="26606"/>
          <ac:spMkLst>
            <pc:docMk/>
            <pc:sldMk cId="205705470" sldId="286"/>
            <ac:spMk id="56" creationId="{284B70D5-875B-433D-BDBD-1522A85D6C1D}"/>
          </ac:spMkLst>
        </pc:spChg>
        <pc:spChg chg="mod">
          <ac:chgData name="Ivanov, Peter" userId="53bc7e4a-f13d-4740-b3d8-f7fa1b2c4686" providerId="ADAL" clId="{A349833B-31F3-4B64-823E-0514BD5F8A77}" dt="2021-12-17T11:11:08.824" v="3085" actId="26606"/>
          <ac:spMkLst>
            <pc:docMk/>
            <pc:sldMk cId="205705470" sldId="286"/>
            <ac:spMk id="58" creationId="{9EEB31EE-2E56-494F-A66B-9691BF0F7B4A}"/>
          </ac:spMkLst>
        </pc:spChg>
        <pc:spChg chg="del">
          <ac:chgData name="Ivanov, Peter" userId="53bc7e4a-f13d-4740-b3d8-f7fa1b2c4686" providerId="ADAL" clId="{A349833B-31F3-4B64-823E-0514BD5F8A77}" dt="2021-12-17T11:11:08.824" v="3085" actId="26606"/>
          <ac:spMkLst>
            <pc:docMk/>
            <pc:sldMk cId="205705470" sldId="286"/>
            <ac:spMk id="59" creationId="{1E299956-A9E7-4FC1-A0B1-D590CA9730E8}"/>
          </ac:spMkLst>
        </pc:spChg>
        <pc:spChg chg="del">
          <ac:chgData name="Ivanov, Peter" userId="53bc7e4a-f13d-4740-b3d8-f7fa1b2c4686" providerId="ADAL" clId="{A349833B-31F3-4B64-823E-0514BD5F8A77}" dt="2021-12-17T11:11:08.824" v="3085" actId="26606"/>
          <ac:spMkLst>
            <pc:docMk/>
            <pc:sldMk cId="205705470" sldId="286"/>
            <ac:spMk id="60" creationId="{17FC539C-B783-4B03-9F9E-D13430F3F64F}"/>
          </ac:spMkLst>
        </pc:spChg>
        <pc:spChg chg="add">
          <ac:chgData name="Ivanov, Peter" userId="53bc7e4a-f13d-4740-b3d8-f7fa1b2c4686" providerId="ADAL" clId="{A349833B-31F3-4B64-823E-0514BD5F8A77}" dt="2021-12-17T11:11:08.824" v="3085" actId="26606"/>
          <ac:spMkLst>
            <pc:docMk/>
            <pc:sldMk cId="205705470" sldId="286"/>
            <ac:spMk id="65" creationId="{7D379150-F6B4-45C8-BE10-6B278AD400EB}"/>
          </ac:spMkLst>
        </pc:spChg>
        <pc:spChg chg="add">
          <ac:chgData name="Ivanov, Peter" userId="53bc7e4a-f13d-4740-b3d8-f7fa1b2c4686" providerId="ADAL" clId="{A349833B-31F3-4B64-823E-0514BD5F8A77}" dt="2021-12-17T11:11:08.824" v="3085" actId="26606"/>
          <ac:spMkLst>
            <pc:docMk/>
            <pc:sldMk cId="205705470" sldId="286"/>
            <ac:spMk id="67" creationId="{5FFCF544-A370-4A5D-A95F-CA6E0E7191E6}"/>
          </ac:spMkLst>
        </pc:spChg>
        <pc:spChg chg="add">
          <ac:chgData name="Ivanov, Peter" userId="53bc7e4a-f13d-4740-b3d8-f7fa1b2c4686" providerId="ADAL" clId="{A349833B-31F3-4B64-823E-0514BD5F8A77}" dt="2021-12-17T11:11:08.824" v="3085" actId="26606"/>
          <ac:spMkLst>
            <pc:docMk/>
            <pc:sldMk cId="205705470" sldId="286"/>
            <ac:spMk id="71" creationId="{44CC594A-A820-450F-B363-C19201FCFEC6}"/>
          </ac:spMkLst>
        </pc:spChg>
        <pc:spChg chg="add">
          <ac:chgData name="Ivanov, Peter" userId="53bc7e4a-f13d-4740-b3d8-f7fa1b2c4686" providerId="ADAL" clId="{A349833B-31F3-4B64-823E-0514BD5F8A77}" dt="2021-12-17T11:11:08.824" v="3085" actId="26606"/>
          <ac:spMkLst>
            <pc:docMk/>
            <pc:sldMk cId="205705470" sldId="286"/>
            <ac:spMk id="73" creationId="{59FAB3DA-E9ED-4574-ABCC-378BC0FF1BBC}"/>
          </ac:spMkLst>
        </pc:spChg>
        <pc:spChg chg="add">
          <ac:chgData name="Ivanov, Peter" userId="53bc7e4a-f13d-4740-b3d8-f7fa1b2c4686" providerId="ADAL" clId="{A349833B-31F3-4B64-823E-0514BD5F8A77}" dt="2021-12-17T11:11:08.824" v="3085" actId="26606"/>
          <ac:spMkLst>
            <pc:docMk/>
            <pc:sldMk cId="205705470" sldId="286"/>
            <ac:spMk id="75" creationId="{53B8D6B0-55D6-48DC-86D8-FD95D5F118AB}"/>
          </ac:spMkLst>
        </pc:spChg>
        <pc:picChg chg="mod">
          <ac:chgData name="Ivanov, Peter" userId="53bc7e4a-f13d-4740-b3d8-f7fa1b2c4686" providerId="ADAL" clId="{A349833B-31F3-4B64-823E-0514BD5F8A77}" dt="2021-12-17T11:12:15.623" v="3090" actId="1076"/>
          <ac:picMkLst>
            <pc:docMk/>
            <pc:sldMk cId="205705470" sldId="286"/>
            <ac:picMk id="3" creationId="{939B1962-7BA0-4010-B787-F7199FEDAEA8}"/>
          </ac:picMkLst>
        </pc:picChg>
        <pc:picChg chg="del">
          <ac:chgData name="Ivanov, Peter" userId="53bc7e4a-f13d-4740-b3d8-f7fa1b2c4686" providerId="ADAL" clId="{A349833B-31F3-4B64-823E-0514BD5F8A77}" dt="2021-12-17T10:48:45.403" v="3048" actId="478"/>
          <ac:picMkLst>
            <pc:docMk/>
            <pc:sldMk cId="205705470" sldId="286"/>
            <ac:picMk id="9" creationId="{B9525FE4-19AF-4BB4-B5F1-6AB7AF03837A}"/>
          </ac:picMkLst>
        </pc:picChg>
        <pc:picChg chg="add mod">
          <ac:chgData name="Ivanov, Peter" userId="53bc7e4a-f13d-4740-b3d8-f7fa1b2c4686" providerId="ADAL" clId="{A349833B-31F3-4B64-823E-0514BD5F8A77}" dt="2021-12-17T11:12:29.782" v="3092" actId="1076"/>
          <ac:picMkLst>
            <pc:docMk/>
            <pc:sldMk cId="205705470" sldId="286"/>
            <ac:picMk id="22" creationId="{D5EAA024-7E96-4BE3-A5BA-80EEF63ED213}"/>
          </ac:picMkLst>
        </pc:picChg>
        <pc:cxnChg chg="del">
          <ac:chgData name="Ivanov, Peter" userId="53bc7e4a-f13d-4740-b3d8-f7fa1b2c4686" providerId="ADAL" clId="{A349833B-31F3-4B64-823E-0514BD5F8A77}" dt="2021-12-17T11:11:08.824" v="3085" actId="26606"/>
          <ac:cxnSpMkLst>
            <pc:docMk/>
            <pc:sldMk cId="205705470" sldId="286"/>
            <ac:cxnSpMk id="55" creationId="{6EEB3B97-A638-498B-8083-54191CE71E01}"/>
          </ac:cxnSpMkLst>
        </pc:cxnChg>
        <pc:cxnChg chg="del">
          <ac:chgData name="Ivanov, Peter" userId="53bc7e4a-f13d-4740-b3d8-f7fa1b2c4686" providerId="ADAL" clId="{A349833B-31F3-4B64-823E-0514BD5F8A77}" dt="2021-12-17T11:11:08.824" v="3085" actId="26606"/>
          <ac:cxnSpMkLst>
            <pc:docMk/>
            <pc:sldMk cId="205705470" sldId="286"/>
            <ac:cxnSpMk id="57" creationId="{C947DF4A-614C-4B4C-8B80-E5B9D8E8CFED}"/>
          </ac:cxnSpMkLst>
        </pc:cxnChg>
        <pc:cxnChg chg="add">
          <ac:chgData name="Ivanov, Peter" userId="53bc7e4a-f13d-4740-b3d8-f7fa1b2c4686" providerId="ADAL" clId="{A349833B-31F3-4B64-823E-0514BD5F8A77}" dt="2021-12-17T11:11:08.824" v="3085" actId="26606"/>
          <ac:cxnSpMkLst>
            <pc:docMk/>
            <pc:sldMk cId="205705470" sldId="286"/>
            <ac:cxnSpMk id="69" creationId="{6EEB3B97-A638-498B-8083-54191CE71E01}"/>
          </ac:cxnSpMkLst>
        </pc:cxnChg>
      </pc:sldChg>
      <pc:sldChg chg="modSp add mod">
        <pc:chgData name="Ivanov, Peter" userId="53bc7e4a-f13d-4740-b3d8-f7fa1b2c4686" providerId="ADAL" clId="{A349833B-31F3-4B64-823E-0514BD5F8A77}" dt="2021-12-17T11:16:38.954" v="3163" actId="20577"/>
        <pc:sldMkLst>
          <pc:docMk/>
          <pc:sldMk cId="3044246190" sldId="287"/>
        </pc:sldMkLst>
        <pc:spChg chg="mod">
          <ac:chgData name="Ivanov, Peter" userId="53bc7e4a-f13d-4740-b3d8-f7fa1b2c4686" providerId="ADAL" clId="{A349833B-31F3-4B64-823E-0514BD5F8A77}" dt="2021-12-17T11:16:38.954" v="3163" actId="20577"/>
          <ac:spMkLst>
            <pc:docMk/>
            <pc:sldMk cId="3044246190" sldId="287"/>
            <ac:spMk id="4" creationId="{5C5AB174-341B-43EF-AA53-F332752ABB5B}"/>
          </ac:spMkLst>
        </pc:spChg>
        <pc:picChg chg="mod">
          <ac:chgData name="Ivanov, Peter" userId="53bc7e4a-f13d-4740-b3d8-f7fa1b2c4686" providerId="ADAL" clId="{A349833B-31F3-4B64-823E-0514BD5F8A77}" dt="2021-12-17T11:16:32.126" v="3146" actId="14826"/>
          <ac:picMkLst>
            <pc:docMk/>
            <pc:sldMk cId="3044246190" sldId="287"/>
            <ac:picMk id="9" creationId="{B9525FE4-19AF-4BB4-B5F1-6AB7AF03837A}"/>
          </ac:picMkLst>
        </pc:picChg>
      </pc:sldChg>
      <pc:sldChg chg="addSp delSp modSp add del mod">
        <pc:chgData name="Ivanov, Peter" userId="53bc7e4a-f13d-4740-b3d8-f7fa1b2c4686" providerId="ADAL" clId="{A349833B-31F3-4B64-823E-0514BD5F8A77}" dt="2021-12-17T11:11:20.779" v="3086" actId="2696"/>
        <pc:sldMkLst>
          <pc:docMk/>
          <pc:sldMk cId="3520324676" sldId="287"/>
        </pc:sldMkLst>
        <pc:spChg chg="mod ord">
          <ac:chgData name="Ivanov, Peter" userId="53bc7e4a-f13d-4740-b3d8-f7fa1b2c4686" providerId="ADAL" clId="{A349833B-31F3-4B64-823E-0514BD5F8A77}" dt="2021-12-17T11:09:56.085" v="3083" actId="26606"/>
          <ac:spMkLst>
            <pc:docMk/>
            <pc:sldMk cId="3520324676" sldId="287"/>
            <ac:spMk id="4" creationId="{5C5AB174-341B-43EF-AA53-F332752ABB5B}"/>
          </ac:spMkLst>
        </pc:spChg>
        <pc:spChg chg="add del">
          <ac:chgData name="Ivanov, Peter" userId="53bc7e4a-f13d-4740-b3d8-f7fa1b2c4686" providerId="ADAL" clId="{A349833B-31F3-4B64-823E-0514BD5F8A77}" dt="2021-12-17T11:09:56.085" v="3083" actId="26606"/>
          <ac:spMkLst>
            <pc:docMk/>
            <pc:sldMk cId="3520324676" sldId="287"/>
            <ac:spMk id="105" creationId="{25C8D2C1-DA83-420D-9635-D52CE066B5DA}"/>
          </ac:spMkLst>
        </pc:spChg>
        <pc:spChg chg="add del">
          <ac:chgData name="Ivanov, Peter" userId="53bc7e4a-f13d-4740-b3d8-f7fa1b2c4686" providerId="ADAL" clId="{A349833B-31F3-4B64-823E-0514BD5F8A77}" dt="2021-12-17T11:08:49.243" v="3071" actId="26606"/>
          <ac:spMkLst>
            <pc:docMk/>
            <pc:sldMk cId="3520324676" sldId="287"/>
            <ac:spMk id="107" creationId="{7D379150-F6B4-45C8-BE10-6B278AD400EB}"/>
          </ac:spMkLst>
        </pc:spChg>
        <pc:spChg chg="add del">
          <ac:chgData name="Ivanov, Peter" userId="53bc7e4a-f13d-4740-b3d8-f7fa1b2c4686" providerId="ADAL" clId="{A349833B-31F3-4B64-823E-0514BD5F8A77}" dt="2021-12-17T11:08:49.243" v="3071" actId="26606"/>
          <ac:spMkLst>
            <pc:docMk/>
            <pc:sldMk cId="3520324676" sldId="287"/>
            <ac:spMk id="109" creationId="{5FFCF544-A370-4A5D-A95F-CA6E0E7191E6}"/>
          </ac:spMkLst>
        </pc:spChg>
        <pc:spChg chg="add del">
          <ac:chgData name="Ivanov, Peter" userId="53bc7e4a-f13d-4740-b3d8-f7fa1b2c4686" providerId="ADAL" clId="{A349833B-31F3-4B64-823E-0514BD5F8A77}" dt="2021-12-17T11:08:49.243" v="3071" actId="26606"/>
          <ac:spMkLst>
            <pc:docMk/>
            <pc:sldMk cId="3520324676" sldId="287"/>
            <ac:spMk id="113" creationId="{44CC594A-A820-450F-B363-C19201FCFEC6}"/>
          </ac:spMkLst>
        </pc:spChg>
        <pc:spChg chg="add del">
          <ac:chgData name="Ivanov, Peter" userId="53bc7e4a-f13d-4740-b3d8-f7fa1b2c4686" providerId="ADAL" clId="{A349833B-31F3-4B64-823E-0514BD5F8A77}" dt="2021-12-17T11:08:49.243" v="3071" actId="26606"/>
          <ac:spMkLst>
            <pc:docMk/>
            <pc:sldMk cId="3520324676" sldId="287"/>
            <ac:spMk id="115" creationId="{59FAB3DA-E9ED-4574-ABCC-378BC0FF1BBC}"/>
          </ac:spMkLst>
        </pc:spChg>
        <pc:spChg chg="add del">
          <ac:chgData name="Ivanov, Peter" userId="53bc7e4a-f13d-4740-b3d8-f7fa1b2c4686" providerId="ADAL" clId="{A349833B-31F3-4B64-823E-0514BD5F8A77}" dt="2021-12-17T11:08:49.243" v="3071" actId="26606"/>
          <ac:spMkLst>
            <pc:docMk/>
            <pc:sldMk cId="3520324676" sldId="287"/>
            <ac:spMk id="117" creationId="{53B8D6B0-55D6-48DC-86D8-FD95D5F118AB}"/>
          </ac:spMkLst>
        </pc:spChg>
        <pc:spChg chg="add del">
          <ac:chgData name="Ivanov, Peter" userId="53bc7e4a-f13d-4740-b3d8-f7fa1b2c4686" providerId="ADAL" clId="{A349833B-31F3-4B64-823E-0514BD5F8A77}" dt="2021-12-17T11:08:49.256" v="3072" actId="26606"/>
          <ac:spMkLst>
            <pc:docMk/>
            <pc:sldMk cId="3520324676" sldId="287"/>
            <ac:spMk id="158" creationId="{4E4490D0-3672-446A-AC12-B4830333BDDD}"/>
          </ac:spMkLst>
        </pc:spChg>
        <pc:spChg chg="add del">
          <ac:chgData name="Ivanov, Peter" userId="53bc7e4a-f13d-4740-b3d8-f7fa1b2c4686" providerId="ADAL" clId="{A349833B-31F3-4B64-823E-0514BD5F8A77}" dt="2021-12-17T11:08:49.256" v="3072" actId="26606"/>
          <ac:spMkLst>
            <pc:docMk/>
            <pc:sldMk cId="3520324676" sldId="287"/>
            <ac:spMk id="159" creationId="{39CB82C2-DF65-4EC1-8280-F201D50F570B}"/>
          </ac:spMkLst>
        </pc:spChg>
        <pc:spChg chg="add del">
          <ac:chgData name="Ivanov, Peter" userId="53bc7e4a-f13d-4740-b3d8-f7fa1b2c4686" providerId="ADAL" clId="{A349833B-31F3-4B64-823E-0514BD5F8A77}" dt="2021-12-17T11:08:49.256" v="3072" actId="26606"/>
          <ac:spMkLst>
            <pc:docMk/>
            <pc:sldMk cId="3520324676" sldId="287"/>
            <ac:spMk id="161" creationId="{C4AAA502-5435-489E-9538-3A40E6C71461}"/>
          </ac:spMkLst>
        </pc:spChg>
        <pc:spChg chg="add del">
          <ac:chgData name="Ivanov, Peter" userId="53bc7e4a-f13d-4740-b3d8-f7fa1b2c4686" providerId="ADAL" clId="{A349833B-31F3-4B64-823E-0514BD5F8A77}" dt="2021-12-17T11:08:49.256" v="3072" actId="26606"/>
          <ac:spMkLst>
            <pc:docMk/>
            <pc:sldMk cId="3520324676" sldId="287"/>
            <ac:spMk id="163" creationId="{DE42378B-2E28-4810-8421-7A473A40E376}"/>
          </ac:spMkLst>
        </pc:spChg>
        <pc:spChg chg="add del">
          <ac:chgData name="Ivanov, Peter" userId="53bc7e4a-f13d-4740-b3d8-f7fa1b2c4686" providerId="ADAL" clId="{A349833B-31F3-4B64-823E-0514BD5F8A77}" dt="2021-12-17T11:08:49.256" v="3072" actId="26606"/>
          <ac:spMkLst>
            <pc:docMk/>
            <pc:sldMk cId="3520324676" sldId="287"/>
            <ac:spMk id="164" creationId="{0D91DD17-237F-4811-BC0E-128EB1BD7CFE}"/>
          </ac:spMkLst>
        </pc:spChg>
        <pc:spChg chg="add del">
          <ac:chgData name="Ivanov, Peter" userId="53bc7e4a-f13d-4740-b3d8-f7fa1b2c4686" providerId="ADAL" clId="{A349833B-31F3-4B64-823E-0514BD5F8A77}" dt="2021-12-17T11:08:49.243" v="3071" actId="26606"/>
          <ac:spMkLst>
            <pc:docMk/>
            <pc:sldMk cId="3520324676" sldId="287"/>
            <ac:spMk id="168" creationId="{77923D1F-FA5F-4C01-B757-AAD0BF3A1AE8}"/>
          </ac:spMkLst>
        </pc:spChg>
        <pc:spChg chg="add del">
          <ac:chgData name="Ivanov, Peter" userId="53bc7e4a-f13d-4740-b3d8-f7fa1b2c4686" providerId="ADAL" clId="{A349833B-31F3-4B64-823E-0514BD5F8A77}" dt="2021-12-17T11:09:56.085" v="3083" actId="26606"/>
          <ac:spMkLst>
            <pc:docMk/>
            <pc:sldMk cId="3520324676" sldId="287"/>
            <ac:spMk id="170" creationId="{434F74C9-6A0B-409E-AD1C-45B58BE91BB8}"/>
          </ac:spMkLst>
        </pc:spChg>
        <pc:spChg chg="add del">
          <ac:chgData name="Ivanov, Peter" userId="53bc7e4a-f13d-4740-b3d8-f7fa1b2c4686" providerId="ADAL" clId="{A349833B-31F3-4B64-823E-0514BD5F8A77}" dt="2021-12-17T11:09:56.085" v="3083" actId="26606"/>
          <ac:spMkLst>
            <pc:docMk/>
            <pc:sldMk cId="3520324676" sldId="287"/>
            <ac:spMk id="172" creationId="{B76D919A-FC3E-4B4E-BAF0-ED6CFB8DC4AE}"/>
          </ac:spMkLst>
        </pc:spChg>
        <pc:spChg chg="add del">
          <ac:chgData name="Ivanov, Peter" userId="53bc7e4a-f13d-4740-b3d8-f7fa1b2c4686" providerId="ADAL" clId="{A349833B-31F3-4B64-823E-0514BD5F8A77}" dt="2021-12-17T11:09:56.085" v="3083" actId="26606"/>
          <ac:spMkLst>
            <pc:docMk/>
            <pc:sldMk cId="3520324676" sldId="287"/>
            <ac:spMk id="173" creationId="{8F66ACBD-1C82-4782-AA7C-05504DD7DE77}"/>
          </ac:spMkLst>
        </pc:spChg>
        <pc:spChg chg="add del">
          <ac:chgData name="Ivanov, Peter" userId="53bc7e4a-f13d-4740-b3d8-f7fa1b2c4686" providerId="ADAL" clId="{A349833B-31F3-4B64-823E-0514BD5F8A77}" dt="2021-12-17T11:09:56.075" v="3082" actId="26606"/>
          <ac:spMkLst>
            <pc:docMk/>
            <pc:sldMk cId="3520324676" sldId="287"/>
            <ac:spMk id="177" creationId="{3F5966F8-9694-44E6-A833-832D0F98A5E2}"/>
          </ac:spMkLst>
        </pc:spChg>
        <pc:spChg chg="add del">
          <ac:chgData name="Ivanov, Peter" userId="53bc7e4a-f13d-4740-b3d8-f7fa1b2c4686" providerId="ADAL" clId="{A349833B-31F3-4B64-823E-0514BD5F8A77}" dt="2021-12-17T11:09:39.421" v="3076" actId="26606"/>
          <ac:spMkLst>
            <pc:docMk/>
            <pc:sldMk cId="3520324676" sldId="287"/>
            <ac:spMk id="178" creationId="{4E4490D0-3672-446A-AC12-B4830333BDDD}"/>
          </ac:spMkLst>
        </pc:spChg>
        <pc:spChg chg="add del">
          <ac:chgData name="Ivanov, Peter" userId="53bc7e4a-f13d-4740-b3d8-f7fa1b2c4686" providerId="ADAL" clId="{A349833B-31F3-4B64-823E-0514BD5F8A77}" dt="2021-12-17T11:09:39.421" v="3076" actId="26606"/>
          <ac:spMkLst>
            <pc:docMk/>
            <pc:sldMk cId="3520324676" sldId="287"/>
            <ac:spMk id="180" creationId="{39CB82C2-DF65-4EC1-8280-F201D50F570B}"/>
          </ac:spMkLst>
        </pc:spChg>
        <pc:spChg chg="add del">
          <ac:chgData name="Ivanov, Peter" userId="53bc7e4a-f13d-4740-b3d8-f7fa1b2c4686" providerId="ADAL" clId="{A349833B-31F3-4B64-823E-0514BD5F8A77}" dt="2021-12-17T11:09:39.421" v="3076" actId="26606"/>
          <ac:spMkLst>
            <pc:docMk/>
            <pc:sldMk cId="3520324676" sldId="287"/>
            <ac:spMk id="184" creationId="{FA4CD5CB-D209-4D70-8CA4-629731C59219}"/>
          </ac:spMkLst>
        </pc:spChg>
        <pc:spChg chg="add del">
          <ac:chgData name="Ivanov, Peter" userId="53bc7e4a-f13d-4740-b3d8-f7fa1b2c4686" providerId="ADAL" clId="{A349833B-31F3-4B64-823E-0514BD5F8A77}" dt="2021-12-17T11:09:39.421" v="3076" actId="26606"/>
          <ac:spMkLst>
            <pc:docMk/>
            <pc:sldMk cId="3520324676" sldId="287"/>
            <ac:spMk id="188" creationId="{B4C27B90-DF2B-4D00-BA07-18ED774CD2F1}"/>
          </ac:spMkLst>
        </pc:spChg>
        <pc:spChg chg="add del">
          <ac:chgData name="Ivanov, Peter" userId="53bc7e4a-f13d-4740-b3d8-f7fa1b2c4686" providerId="ADAL" clId="{A349833B-31F3-4B64-823E-0514BD5F8A77}" dt="2021-12-17T11:09:39.421" v="3076" actId="26606"/>
          <ac:spMkLst>
            <pc:docMk/>
            <pc:sldMk cId="3520324676" sldId="287"/>
            <ac:spMk id="190" creationId="{593ACC25-C262-417A-8AA9-0641C772BDB6}"/>
          </ac:spMkLst>
        </pc:spChg>
        <pc:spChg chg="add del">
          <ac:chgData name="Ivanov, Peter" userId="53bc7e4a-f13d-4740-b3d8-f7fa1b2c4686" providerId="ADAL" clId="{A349833B-31F3-4B64-823E-0514BD5F8A77}" dt="2021-12-17T11:09:44.307" v="3078" actId="26606"/>
          <ac:spMkLst>
            <pc:docMk/>
            <pc:sldMk cId="3520324676" sldId="287"/>
            <ac:spMk id="192" creationId="{4E4490D0-3672-446A-AC12-B4830333BDDD}"/>
          </ac:spMkLst>
        </pc:spChg>
        <pc:spChg chg="add del">
          <ac:chgData name="Ivanov, Peter" userId="53bc7e4a-f13d-4740-b3d8-f7fa1b2c4686" providerId="ADAL" clId="{A349833B-31F3-4B64-823E-0514BD5F8A77}" dt="2021-12-17T11:09:44.307" v="3078" actId="26606"/>
          <ac:spMkLst>
            <pc:docMk/>
            <pc:sldMk cId="3520324676" sldId="287"/>
            <ac:spMk id="193" creationId="{39CB82C2-DF65-4EC1-8280-F201D50F570B}"/>
          </ac:spMkLst>
        </pc:spChg>
        <pc:spChg chg="add del">
          <ac:chgData name="Ivanov, Peter" userId="53bc7e4a-f13d-4740-b3d8-f7fa1b2c4686" providerId="ADAL" clId="{A349833B-31F3-4B64-823E-0514BD5F8A77}" dt="2021-12-17T11:09:44.307" v="3078" actId="26606"/>
          <ac:spMkLst>
            <pc:docMk/>
            <pc:sldMk cId="3520324676" sldId="287"/>
            <ac:spMk id="195" creationId="{C4AAA502-5435-489E-9538-3A40E6C71461}"/>
          </ac:spMkLst>
        </pc:spChg>
        <pc:spChg chg="add del">
          <ac:chgData name="Ivanov, Peter" userId="53bc7e4a-f13d-4740-b3d8-f7fa1b2c4686" providerId="ADAL" clId="{A349833B-31F3-4B64-823E-0514BD5F8A77}" dt="2021-12-17T11:09:44.307" v="3078" actId="26606"/>
          <ac:spMkLst>
            <pc:docMk/>
            <pc:sldMk cId="3520324676" sldId="287"/>
            <ac:spMk id="197" creationId="{DE42378B-2E28-4810-8421-7A473A40E376}"/>
          </ac:spMkLst>
        </pc:spChg>
        <pc:spChg chg="add del">
          <ac:chgData name="Ivanov, Peter" userId="53bc7e4a-f13d-4740-b3d8-f7fa1b2c4686" providerId="ADAL" clId="{A349833B-31F3-4B64-823E-0514BD5F8A77}" dt="2021-12-17T11:09:44.307" v="3078" actId="26606"/>
          <ac:spMkLst>
            <pc:docMk/>
            <pc:sldMk cId="3520324676" sldId="287"/>
            <ac:spMk id="198" creationId="{0D91DD17-237F-4811-BC0E-128EB1BD7CFE}"/>
          </ac:spMkLst>
        </pc:spChg>
        <pc:spChg chg="add del">
          <ac:chgData name="Ivanov, Peter" userId="53bc7e4a-f13d-4740-b3d8-f7fa1b2c4686" providerId="ADAL" clId="{A349833B-31F3-4B64-823E-0514BD5F8A77}" dt="2021-12-17T11:09:54.686" v="3080" actId="26606"/>
          <ac:spMkLst>
            <pc:docMk/>
            <pc:sldMk cId="3520324676" sldId="287"/>
            <ac:spMk id="200" creationId="{4E4490D0-3672-446A-AC12-B4830333BDDD}"/>
          </ac:spMkLst>
        </pc:spChg>
        <pc:spChg chg="add del">
          <ac:chgData name="Ivanov, Peter" userId="53bc7e4a-f13d-4740-b3d8-f7fa1b2c4686" providerId="ADAL" clId="{A349833B-31F3-4B64-823E-0514BD5F8A77}" dt="2021-12-17T11:09:54.686" v="3080" actId="26606"/>
          <ac:spMkLst>
            <pc:docMk/>
            <pc:sldMk cId="3520324676" sldId="287"/>
            <ac:spMk id="201" creationId="{39CB82C2-DF65-4EC1-8280-F201D50F570B}"/>
          </ac:spMkLst>
        </pc:spChg>
        <pc:spChg chg="add del">
          <ac:chgData name="Ivanov, Peter" userId="53bc7e4a-f13d-4740-b3d8-f7fa1b2c4686" providerId="ADAL" clId="{A349833B-31F3-4B64-823E-0514BD5F8A77}" dt="2021-12-17T11:09:54.686" v="3080" actId="26606"/>
          <ac:spMkLst>
            <pc:docMk/>
            <pc:sldMk cId="3520324676" sldId="287"/>
            <ac:spMk id="203" creationId="{FA4CD5CB-D209-4D70-8CA4-629731C59219}"/>
          </ac:spMkLst>
        </pc:spChg>
        <pc:spChg chg="add del">
          <ac:chgData name="Ivanov, Peter" userId="53bc7e4a-f13d-4740-b3d8-f7fa1b2c4686" providerId="ADAL" clId="{A349833B-31F3-4B64-823E-0514BD5F8A77}" dt="2021-12-17T11:09:54.686" v="3080" actId="26606"/>
          <ac:spMkLst>
            <pc:docMk/>
            <pc:sldMk cId="3520324676" sldId="287"/>
            <ac:spMk id="205" creationId="{B4C27B90-DF2B-4D00-BA07-18ED774CD2F1}"/>
          </ac:spMkLst>
        </pc:spChg>
        <pc:spChg chg="add del">
          <ac:chgData name="Ivanov, Peter" userId="53bc7e4a-f13d-4740-b3d8-f7fa1b2c4686" providerId="ADAL" clId="{A349833B-31F3-4B64-823E-0514BD5F8A77}" dt="2021-12-17T11:09:54.686" v="3080" actId="26606"/>
          <ac:spMkLst>
            <pc:docMk/>
            <pc:sldMk cId="3520324676" sldId="287"/>
            <ac:spMk id="206" creationId="{593ACC25-C262-417A-8AA9-0641C772BDB6}"/>
          </ac:spMkLst>
        </pc:spChg>
        <pc:spChg chg="add del">
          <ac:chgData name="Ivanov, Peter" userId="53bc7e4a-f13d-4740-b3d8-f7fa1b2c4686" providerId="ADAL" clId="{A349833B-31F3-4B64-823E-0514BD5F8A77}" dt="2021-12-17T11:09:56.075" v="3082" actId="26606"/>
          <ac:spMkLst>
            <pc:docMk/>
            <pc:sldMk cId="3520324676" sldId="287"/>
            <ac:spMk id="208" creationId="{7D379150-F6B4-45C8-BE10-6B278AD400EB}"/>
          </ac:spMkLst>
        </pc:spChg>
        <pc:spChg chg="add del">
          <ac:chgData name="Ivanov, Peter" userId="53bc7e4a-f13d-4740-b3d8-f7fa1b2c4686" providerId="ADAL" clId="{A349833B-31F3-4B64-823E-0514BD5F8A77}" dt="2021-12-17T11:09:56.075" v="3082" actId="26606"/>
          <ac:spMkLst>
            <pc:docMk/>
            <pc:sldMk cId="3520324676" sldId="287"/>
            <ac:spMk id="209" creationId="{5FFCF544-A370-4A5D-A95F-CA6E0E7191E6}"/>
          </ac:spMkLst>
        </pc:spChg>
        <pc:spChg chg="add del">
          <ac:chgData name="Ivanov, Peter" userId="53bc7e4a-f13d-4740-b3d8-f7fa1b2c4686" providerId="ADAL" clId="{A349833B-31F3-4B64-823E-0514BD5F8A77}" dt="2021-12-17T11:09:56.075" v="3082" actId="26606"/>
          <ac:spMkLst>
            <pc:docMk/>
            <pc:sldMk cId="3520324676" sldId="287"/>
            <ac:spMk id="211" creationId="{284B70D5-875B-433D-BDBD-1522A85D6C1D}"/>
          </ac:spMkLst>
        </pc:spChg>
        <pc:spChg chg="add del">
          <ac:chgData name="Ivanov, Peter" userId="53bc7e4a-f13d-4740-b3d8-f7fa1b2c4686" providerId="ADAL" clId="{A349833B-31F3-4B64-823E-0514BD5F8A77}" dt="2021-12-17T11:09:56.075" v="3082" actId="26606"/>
          <ac:spMkLst>
            <pc:docMk/>
            <pc:sldMk cId="3520324676" sldId="287"/>
            <ac:spMk id="213" creationId="{1E299956-A9E7-4FC1-A0B1-D590CA9730E8}"/>
          </ac:spMkLst>
        </pc:spChg>
        <pc:spChg chg="add del">
          <ac:chgData name="Ivanov, Peter" userId="53bc7e4a-f13d-4740-b3d8-f7fa1b2c4686" providerId="ADAL" clId="{A349833B-31F3-4B64-823E-0514BD5F8A77}" dt="2021-12-17T11:09:56.075" v="3082" actId="26606"/>
          <ac:spMkLst>
            <pc:docMk/>
            <pc:sldMk cId="3520324676" sldId="287"/>
            <ac:spMk id="214" creationId="{17FC539C-B783-4B03-9F9E-D13430F3F64F}"/>
          </ac:spMkLst>
        </pc:spChg>
        <pc:spChg chg="add">
          <ac:chgData name="Ivanov, Peter" userId="53bc7e4a-f13d-4740-b3d8-f7fa1b2c4686" providerId="ADAL" clId="{A349833B-31F3-4B64-823E-0514BD5F8A77}" dt="2021-12-17T11:09:56.085" v="3083" actId="26606"/>
          <ac:spMkLst>
            <pc:docMk/>
            <pc:sldMk cId="3520324676" sldId="287"/>
            <ac:spMk id="216" creationId="{4E4490D0-3672-446A-AC12-B4830333BDDD}"/>
          </ac:spMkLst>
        </pc:spChg>
        <pc:spChg chg="add">
          <ac:chgData name="Ivanov, Peter" userId="53bc7e4a-f13d-4740-b3d8-f7fa1b2c4686" providerId="ADAL" clId="{A349833B-31F3-4B64-823E-0514BD5F8A77}" dt="2021-12-17T11:09:56.085" v="3083" actId="26606"/>
          <ac:spMkLst>
            <pc:docMk/>
            <pc:sldMk cId="3520324676" sldId="287"/>
            <ac:spMk id="217" creationId="{39CB82C2-DF65-4EC1-8280-F201D50F570B}"/>
          </ac:spMkLst>
        </pc:spChg>
        <pc:spChg chg="add">
          <ac:chgData name="Ivanov, Peter" userId="53bc7e4a-f13d-4740-b3d8-f7fa1b2c4686" providerId="ADAL" clId="{A349833B-31F3-4B64-823E-0514BD5F8A77}" dt="2021-12-17T11:09:56.085" v="3083" actId="26606"/>
          <ac:spMkLst>
            <pc:docMk/>
            <pc:sldMk cId="3520324676" sldId="287"/>
            <ac:spMk id="219" creationId="{FA4CD5CB-D209-4D70-8CA4-629731C59219}"/>
          </ac:spMkLst>
        </pc:spChg>
        <pc:spChg chg="add">
          <ac:chgData name="Ivanov, Peter" userId="53bc7e4a-f13d-4740-b3d8-f7fa1b2c4686" providerId="ADAL" clId="{A349833B-31F3-4B64-823E-0514BD5F8A77}" dt="2021-12-17T11:09:56.085" v="3083" actId="26606"/>
          <ac:spMkLst>
            <pc:docMk/>
            <pc:sldMk cId="3520324676" sldId="287"/>
            <ac:spMk id="221" creationId="{B4C27B90-DF2B-4D00-BA07-18ED774CD2F1}"/>
          </ac:spMkLst>
        </pc:spChg>
        <pc:spChg chg="add">
          <ac:chgData name="Ivanov, Peter" userId="53bc7e4a-f13d-4740-b3d8-f7fa1b2c4686" providerId="ADAL" clId="{A349833B-31F3-4B64-823E-0514BD5F8A77}" dt="2021-12-17T11:09:56.085" v="3083" actId="26606"/>
          <ac:spMkLst>
            <pc:docMk/>
            <pc:sldMk cId="3520324676" sldId="287"/>
            <ac:spMk id="222" creationId="{593ACC25-C262-417A-8AA9-0641C772BDB6}"/>
          </ac:spMkLst>
        </pc:spChg>
        <pc:picChg chg="mod ord">
          <ac:chgData name="Ivanov, Peter" userId="53bc7e4a-f13d-4740-b3d8-f7fa1b2c4686" providerId="ADAL" clId="{A349833B-31F3-4B64-823E-0514BD5F8A77}" dt="2021-12-17T11:09:56.085" v="3083" actId="26606"/>
          <ac:picMkLst>
            <pc:docMk/>
            <pc:sldMk cId="3520324676" sldId="287"/>
            <ac:picMk id="9" creationId="{B9525FE4-19AF-4BB4-B5F1-6AB7AF03837A}"/>
          </ac:picMkLst>
        </pc:picChg>
        <pc:cxnChg chg="add del">
          <ac:chgData name="Ivanov, Peter" userId="53bc7e4a-f13d-4740-b3d8-f7fa1b2c4686" providerId="ADAL" clId="{A349833B-31F3-4B64-823E-0514BD5F8A77}" dt="2021-12-17T11:08:49.243" v="3071" actId="26606"/>
          <ac:cxnSpMkLst>
            <pc:docMk/>
            <pc:sldMk cId="3520324676" sldId="287"/>
            <ac:cxnSpMk id="111" creationId="{6EEB3B97-A638-498B-8083-54191CE71E01}"/>
          </ac:cxnSpMkLst>
        </pc:cxnChg>
        <pc:cxnChg chg="add del">
          <ac:chgData name="Ivanov, Peter" userId="53bc7e4a-f13d-4740-b3d8-f7fa1b2c4686" providerId="ADAL" clId="{A349833B-31F3-4B64-823E-0514BD5F8A77}" dt="2021-12-17T11:08:49.256" v="3072" actId="26606"/>
          <ac:cxnSpMkLst>
            <pc:docMk/>
            <pc:sldMk cId="3520324676" sldId="287"/>
            <ac:cxnSpMk id="160" creationId="{7E1D4427-852B-4B37-8E76-0E9F1810BA2A}"/>
          </ac:cxnSpMkLst>
        </pc:cxnChg>
        <pc:cxnChg chg="add del">
          <ac:chgData name="Ivanov, Peter" userId="53bc7e4a-f13d-4740-b3d8-f7fa1b2c4686" providerId="ADAL" clId="{A349833B-31F3-4B64-823E-0514BD5F8A77}" dt="2021-12-17T11:08:49.256" v="3072" actId="26606"/>
          <ac:cxnSpMkLst>
            <pc:docMk/>
            <pc:sldMk cId="3520324676" sldId="287"/>
            <ac:cxnSpMk id="162" creationId="{C9AC0290-4702-4519-B0F4-C2A46880997B}"/>
          </ac:cxnSpMkLst>
        </pc:cxnChg>
        <pc:cxnChg chg="add del">
          <ac:chgData name="Ivanov, Peter" userId="53bc7e4a-f13d-4740-b3d8-f7fa1b2c4686" providerId="ADAL" clId="{A349833B-31F3-4B64-823E-0514BD5F8A77}" dt="2021-12-17T11:09:56.085" v="3083" actId="26606"/>
          <ac:cxnSpMkLst>
            <pc:docMk/>
            <pc:sldMk cId="3520324676" sldId="287"/>
            <ac:cxnSpMk id="171" creationId="{F5486A9D-1265-4B57-91E6-68E666B978BC}"/>
          </ac:cxnSpMkLst>
        </pc:cxnChg>
        <pc:cxnChg chg="add del">
          <ac:chgData name="Ivanov, Peter" userId="53bc7e4a-f13d-4740-b3d8-f7fa1b2c4686" providerId="ADAL" clId="{A349833B-31F3-4B64-823E-0514BD5F8A77}" dt="2021-12-17T11:09:39.421" v="3076" actId="26606"/>
          <ac:cxnSpMkLst>
            <pc:docMk/>
            <pc:sldMk cId="3520324676" sldId="287"/>
            <ac:cxnSpMk id="182" creationId="{7E1D4427-852B-4B37-8E76-0E9F1810BA2A}"/>
          </ac:cxnSpMkLst>
        </pc:cxnChg>
        <pc:cxnChg chg="add del">
          <ac:chgData name="Ivanov, Peter" userId="53bc7e4a-f13d-4740-b3d8-f7fa1b2c4686" providerId="ADAL" clId="{A349833B-31F3-4B64-823E-0514BD5F8A77}" dt="2021-12-17T11:09:39.421" v="3076" actId="26606"/>
          <ac:cxnSpMkLst>
            <pc:docMk/>
            <pc:sldMk cId="3520324676" sldId="287"/>
            <ac:cxnSpMk id="186" creationId="{5C6A2BAE-B461-4B55-8E1F-0722ABDD1393}"/>
          </ac:cxnSpMkLst>
        </pc:cxnChg>
        <pc:cxnChg chg="add del">
          <ac:chgData name="Ivanov, Peter" userId="53bc7e4a-f13d-4740-b3d8-f7fa1b2c4686" providerId="ADAL" clId="{A349833B-31F3-4B64-823E-0514BD5F8A77}" dt="2021-12-17T11:09:44.307" v="3078" actId="26606"/>
          <ac:cxnSpMkLst>
            <pc:docMk/>
            <pc:sldMk cId="3520324676" sldId="287"/>
            <ac:cxnSpMk id="194" creationId="{7E1D4427-852B-4B37-8E76-0E9F1810BA2A}"/>
          </ac:cxnSpMkLst>
        </pc:cxnChg>
        <pc:cxnChg chg="add del">
          <ac:chgData name="Ivanov, Peter" userId="53bc7e4a-f13d-4740-b3d8-f7fa1b2c4686" providerId="ADAL" clId="{A349833B-31F3-4B64-823E-0514BD5F8A77}" dt="2021-12-17T11:09:44.307" v="3078" actId="26606"/>
          <ac:cxnSpMkLst>
            <pc:docMk/>
            <pc:sldMk cId="3520324676" sldId="287"/>
            <ac:cxnSpMk id="196" creationId="{C9AC0290-4702-4519-B0F4-C2A46880997B}"/>
          </ac:cxnSpMkLst>
        </pc:cxnChg>
        <pc:cxnChg chg="add del">
          <ac:chgData name="Ivanov, Peter" userId="53bc7e4a-f13d-4740-b3d8-f7fa1b2c4686" providerId="ADAL" clId="{A349833B-31F3-4B64-823E-0514BD5F8A77}" dt="2021-12-17T11:09:54.686" v="3080" actId="26606"/>
          <ac:cxnSpMkLst>
            <pc:docMk/>
            <pc:sldMk cId="3520324676" sldId="287"/>
            <ac:cxnSpMk id="202" creationId="{7E1D4427-852B-4B37-8E76-0E9F1810BA2A}"/>
          </ac:cxnSpMkLst>
        </pc:cxnChg>
        <pc:cxnChg chg="add del">
          <ac:chgData name="Ivanov, Peter" userId="53bc7e4a-f13d-4740-b3d8-f7fa1b2c4686" providerId="ADAL" clId="{A349833B-31F3-4B64-823E-0514BD5F8A77}" dt="2021-12-17T11:09:54.686" v="3080" actId="26606"/>
          <ac:cxnSpMkLst>
            <pc:docMk/>
            <pc:sldMk cId="3520324676" sldId="287"/>
            <ac:cxnSpMk id="204" creationId="{5C6A2BAE-B461-4B55-8E1F-0722ABDD1393}"/>
          </ac:cxnSpMkLst>
        </pc:cxnChg>
        <pc:cxnChg chg="add del">
          <ac:chgData name="Ivanov, Peter" userId="53bc7e4a-f13d-4740-b3d8-f7fa1b2c4686" providerId="ADAL" clId="{A349833B-31F3-4B64-823E-0514BD5F8A77}" dt="2021-12-17T11:09:56.075" v="3082" actId="26606"/>
          <ac:cxnSpMkLst>
            <pc:docMk/>
            <pc:sldMk cId="3520324676" sldId="287"/>
            <ac:cxnSpMk id="210" creationId="{6EEB3B97-A638-498B-8083-54191CE71E01}"/>
          </ac:cxnSpMkLst>
        </pc:cxnChg>
        <pc:cxnChg chg="add del">
          <ac:chgData name="Ivanov, Peter" userId="53bc7e4a-f13d-4740-b3d8-f7fa1b2c4686" providerId="ADAL" clId="{A349833B-31F3-4B64-823E-0514BD5F8A77}" dt="2021-12-17T11:09:56.075" v="3082" actId="26606"/>
          <ac:cxnSpMkLst>
            <pc:docMk/>
            <pc:sldMk cId="3520324676" sldId="287"/>
            <ac:cxnSpMk id="212" creationId="{C947DF4A-614C-4B4C-8B80-E5B9D8E8CFED}"/>
          </ac:cxnSpMkLst>
        </pc:cxnChg>
        <pc:cxnChg chg="add">
          <ac:chgData name="Ivanov, Peter" userId="53bc7e4a-f13d-4740-b3d8-f7fa1b2c4686" providerId="ADAL" clId="{A349833B-31F3-4B64-823E-0514BD5F8A77}" dt="2021-12-17T11:09:56.085" v="3083" actId="26606"/>
          <ac:cxnSpMkLst>
            <pc:docMk/>
            <pc:sldMk cId="3520324676" sldId="287"/>
            <ac:cxnSpMk id="218" creationId="{7E1D4427-852B-4B37-8E76-0E9F1810BA2A}"/>
          </ac:cxnSpMkLst>
        </pc:cxnChg>
        <pc:cxnChg chg="add">
          <ac:chgData name="Ivanov, Peter" userId="53bc7e4a-f13d-4740-b3d8-f7fa1b2c4686" providerId="ADAL" clId="{A349833B-31F3-4B64-823E-0514BD5F8A77}" dt="2021-12-17T11:09:56.085" v="3083" actId="26606"/>
          <ac:cxnSpMkLst>
            <pc:docMk/>
            <pc:sldMk cId="3520324676" sldId="287"/>
            <ac:cxnSpMk id="220" creationId="{5C6A2BAE-B461-4B55-8E1F-0722ABDD1393}"/>
          </ac:cxnSpMkLst>
        </pc:cxnChg>
      </pc:sldChg>
      <pc:sldChg chg="addSp delSp modSp add mod modClrScheme delDesignElem chgLayout">
        <pc:chgData name="Ivanov, Peter" userId="53bc7e4a-f13d-4740-b3d8-f7fa1b2c4686" providerId="ADAL" clId="{A349833B-31F3-4B64-823E-0514BD5F8A77}" dt="2021-12-17T12:23:26.504" v="3206"/>
        <pc:sldMkLst>
          <pc:docMk/>
          <pc:sldMk cId="3526419121" sldId="288"/>
        </pc:sldMkLst>
        <pc:spChg chg="mod ord">
          <ac:chgData name="Ivanov, Peter" userId="53bc7e4a-f13d-4740-b3d8-f7fa1b2c4686" providerId="ADAL" clId="{A349833B-31F3-4B64-823E-0514BD5F8A77}" dt="2021-12-17T12:21:08.205" v="3201" actId="700"/>
          <ac:spMkLst>
            <pc:docMk/>
            <pc:sldMk cId="3526419121" sldId="288"/>
            <ac:spMk id="4" creationId="{5C5AB174-341B-43EF-AA53-F332752ABB5B}"/>
          </ac:spMkLst>
        </pc:spChg>
        <pc:spChg chg="add del mod">
          <ac:chgData name="Ivanov, Peter" userId="53bc7e4a-f13d-4740-b3d8-f7fa1b2c4686" providerId="ADAL" clId="{A349833B-31F3-4B64-823E-0514BD5F8A77}" dt="2021-12-17T12:20:24.630" v="3198" actId="478"/>
          <ac:spMkLst>
            <pc:docMk/>
            <pc:sldMk cId="3526419121" sldId="288"/>
            <ac:spMk id="7" creationId="{613F66AA-0C3F-4E71-9DD4-18B40B715669}"/>
          </ac:spMkLst>
        </pc:spChg>
        <pc:spChg chg="del">
          <ac:chgData name="Ivanov, Peter" userId="53bc7e4a-f13d-4740-b3d8-f7fa1b2c4686" providerId="ADAL" clId="{A349833B-31F3-4B64-823E-0514BD5F8A77}" dt="2021-12-17T12:21:08.205" v="3201" actId="700"/>
          <ac:spMkLst>
            <pc:docMk/>
            <pc:sldMk cId="3526419121" sldId="288"/>
            <ac:spMk id="53" creationId="{7D379150-F6B4-45C8-BE10-6B278AD400EB}"/>
          </ac:spMkLst>
        </pc:spChg>
        <pc:spChg chg="del">
          <ac:chgData name="Ivanov, Peter" userId="53bc7e4a-f13d-4740-b3d8-f7fa1b2c4686" providerId="ADAL" clId="{A349833B-31F3-4B64-823E-0514BD5F8A77}" dt="2021-12-17T12:21:08.205" v="3201" actId="700"/>
          <ac:spMkLst>
            <pc:docMk/>
            <pc:sldMk cId="3526419121" sldId="288"/>
            <ac:spMk id="54" creationId="{5FFCF544-A370-4A5D-A95F-CA6E0E7191E6}"/>
          </ac:spMkLst>
        </pc:spChg>
        <pc:spChg chg="del">
          <ac:chgData name="Ivanov, Peter" userId="53bc7e4a-f13d-4740-b3d8-f7fa1b2c4686" providerId="ADAL" clId="{A349833B-31F3-4B64-823E-0514BD5F8A77}" dt="2021-12-17T12:21:08.205" v="3201" actId="700"/>
          <ac:spMkLst>
            <pc:docMk/>
            <pc:sldMk cId="3526419121" sldId="288"/>
            <ac:spMk id="56" creationId="{284B70D5-875B-433D-BDBD-1522A85D6C1D}"/>
          </ac:spMkLst>
        </pc:spChg>
        <pc:spChg chg="mod ord">
          <ac:chgData name="Ivanov, Peter" userId="53bc7e4a-f13d-4740-b3d8-f7fa1b2c4686" providerId="ADAL" clId="{A349833B-31F3-4B64-823E-0514BD5F8A77}" dt="2021-12-17T12:21:08.205" v="3201" actId="700"/>
          <ac:spMkLst>
            <pc:docMk/>
            <pc:sldMk cId="3526419121" sldId="288"/>
            <ac:spMk id="58" creationId="{9EEB31EE-2E56-494F-A66B-9691BF0F7B4A}"/>
          </ac:spMkLst>
        </pc:spChg>
        <pc:spChg chg="del">
          <ac:chgData name="Ivanov, Peter" userId="53bc7e4a-f13d-4740-b3d8-f7fa1b2c4686" providerId="ADAL" clId="{A349833B-31F3-4B64-823E-0514BD5F8A77}" dt="2021-12-17T12:21:08.205" v="3201" actId="700"/>
          <ac:spMkLst>
            <pc:docMk/>
            <pc:sldMk cId="3526419121" sldId="288"/>
            <ac:spMk id="59" creationId="{1E299956-A9E7-4FC1-A0B1-D590CA9730E8}"/>
          </ac:spMkLst>
        </pc:spChg>
        <pc:spChg chg="del">
          <ac:chgData name="Ivanov, Peter" userId="53bc7e4a-f13d-4740-b3d8-f7fa1b2c4686" providerId="ADAL" clId="{A349833B-31F3-4B64-823E-0514BD5F8A77}" dt="2021-12-17T12:21:08.205" v="3201" actId="700"/>
          <ac:spMkLst>
            <pc:docMk/>
            <pc:sldMk cId="3526419121" sldId="288"/>
            <ac:spMk id="60" creationId="{17FC539C-B783-4B03-9F9E-D13430F3F64F}"/>
          </ac:spMkLst>
        </pc:spChg>
        <pc:graphicFrameChg chg="add del mod">
          <ac:chgData name="Ivanov, Peter" userId="53bc7e4a-f13d-4740-b3d8-f7fa1b2c4686" providerId="ADAL" clId="{A349833B-31F3-4B64-823E-0514BD5F8A77}" dt="2021-12-17T12:10:24.670" v="3166"/>
          <ac:graphicFrameMkLst>
            <pc:docMk/>
            <pc:sldMk cId="3526419121" sldId="288"/>
            <ac:graphicFrameMk id="2" creationId="{081BF1EB-EC6C-45D4-8F49-76805F910EB1}"/>
          </ac:graphicFrameMkLst>
        </pc:graphicFrameChg>
        <pc:graphicFrameChg chg="add del mod">
          <ac:chgData name="Ivanov, Peter" userId="53bc7e4a-f13d-4740-b3d8-f7fa1b2c4686" providerId="ADAL" clId="{A349833B-31F3-4B64-823E-0514BD5F8A77}" dt="2021-12-17T12:20:11.986" v="3195"/>
          <ac:graphicFrameMkLst>
            <pc:docMk/>
            <pc:sldMk cId="3526419121" sldId="288"/>
            <ac:graphicFrameMk id="3" creationId="{27509582-11AF-4270-AC00-CE218262C548}"/>
          </ac:graphicFrameMkLst>
        </pc:graphicFrameChg>
        <pc:graphicFrameChg chg="add mod">
          <ac:chgData name="Ivanov, Peter" userId="53bc7e4a-f13d-4740-b3d8-f7fa1b2c4686" providerId="ADAL" clId="{A349833B-31F3-4B64-823E-0514BD5F8A77}" dt="2021-12-17T12:23:26.504" v="3206"/>
          <ac:graphicFrameMkLst>
            <pc:docMk/>
            <pc:sldMk cId="3526419121" sldId="288"/>
            <ac:graphicFrameMk id="5" creationId="{36DB43F6-1621-4AD8-A4AE-FFFA17F10186}"/>
          </ac:graphicFrameMkLst>
        </pc:graphicFrameChg>
        <pc:picChg chg="del">
          <ac:chgData name="Ivanov, Peter" userId="53bc7e4a-f13d-4740-b3d8-f7fa1b2c4686" providerId="ADAL" clId="{A349833B-31F3-4B64-823E-0514BD5F8A77}" dt="2021-12-17T12:20:14.915" v="3197" actId="478"/>
          <ac:picMkLst>
            <pc:docMk/>
            <pc:sldMk cId="3526419121" sldId="288"/>
            <ac:picMk id="9" creationId="{B9525FE4-19AF-4BB4-B5F1-6AB7AF03837A}"/>
          </ac:picMkLst>
        </pc:picChg>
        <pc:cxnChg chg="del">
          <ac:chgData name="Ivanov, Peter" userId="53bc7e4a-f13d-4740-b3d8-f7fa1b2c4686" providerId="ADAL" clId="{A349833B-31F3-4B64-823E-0514BD5F8A77}" dt="2021-12-17T12:21:08.205" v="3201" actId="700"/>
          <ac:cxnSpMkLst>
            <pc:docMk/>
            <pc:sldMk cId="3526419121" sldId="288"/>
            <ac:cxnSpMk id="55" creationId="{6EEB3B97-A638-498B-8083-54191CE71E01}"/>
          </ac:cxnSpMkLst>
        </pc:cxnChg>
        <pc:cxnChg chg="del">
          <ac:chgData name="Ivanov, Peter" userId="53bc7e4a-f13d-4740-b3d8-f7fa1b2c4686" providerId="ADAL" clId="{A349833B-31F3-4B64-823E-0514BD5F8A77}" dt="2021-12-17T12:21:08.205" v="3201" actId="700"/>
          <ac:cxnSpMkLst>
            <pc:docMk/>
            <pc:sldMk cId="3526419121" sldId="288"/>
            <ac:cxnSpMk id="57" creationId="{C947DF4A-614C-4B4C-8B80-E5B9D8E8CFED}"/>
          </ac:cxnSpMkLst>
        </pc:cxnChg>
      </pc:sldChg>
      <pc:sldChg chg="modSp add mod">
        <pc:chgData name="Ivanov, Peter" userId="53bc7e4a-f13d-4740-b3d8-f7fa1b2c4686" providerId="ADAL" clId="{A349833B-31F3-4B64-823E-0514BD5F8A77}" dt="2021-12-17T12:24:53.766" v="3221" actId="20577"/>
        <pc:sldMkLst>
          <pc:docMk/>
          <pc:sldMk cId="437315649" sldId="289"/>
        </pc:sldMkLst>
        <pc:spChg chg="mod">
          <ac:chgData name="Ivanov, Peter" userId="53bc7e4a-f13d-4740-b3d8-f7fa1b2c4686" providerId="ADAL" clId="{A349833B-31F3-4B64-823E-0514BD5F8A77}" dt="2021-12-17T12:24:53.766" v="3221" actId="20577"/>
          <ac:spMkLst>
            <pc:docMk/>
            <pc:sldMk cId="437315649" sldId="289"/>
            <ac:spMk id="2" creationId="{CEF94949-9486-4368-B032-E02CFAD6B229}"/>
          </ac:spMkLst>
        </pc:spChg>
      </pc:sldChg>
      <pc:sldChg chg="addSp delSp modSp new mod modClrScheme chgLayout">
        <pc:chgData name="Ivanov, Peter" userId="53bc7e4a-f13d-4740-b3d8-f7fa1b2c4686" providerId="ADAL" clId="{A349833B-31F3-4B64-823E-0514BD5F8A77}" dt="2021-12-17T12:27:58.754" v="3258" actId="20577"/>
        <pc:sldMkLst>
          <pc:docMk/>
          <pc:sldMk cId="1794411174" sldId="290"/>
        </pc:sldMkLst>
        <pc:spChg chg="del mod ord">
          <ac:chgData name="Ivanov, Peter" userId="53bc7e4a-f13d-4740-b3d8-f7fa1b2c4686" providerId="ADAL" clId="{A349833B-31F3-4B64-823E-0514BD5F8A77}" dt="2021-12-17T12:25:40.561" v="3223" actId="700"/>
          <ac:spMkLst>
            <pc:docMk/>
            <pc:sldMk cId="1794411174" sldId="290"/>
            <ac:spMk id="2" creationId="{0A45C076-78A8-4FDE-BEC6-39F4560DA762}"/>
          </ac:spMkLst>
        </pc:spChg>
        <pc:spChg chg="del mod ord">
          <ac:chgData name="Ivanov, Peter" userId="53bc7e4a-f13d-4740-b3d8-f7fa1b2c4686" providerId="ADAL" clId="{A349833B-31F3-4B64-823E-0514BD5F8A77}" dt="2021-12-17T12:25:40.561" v="3223" actId="700"/>
          <ac:spMkLst>
            <pc:docMk/>
            <pc:sldMk cId="1794411174" sldId="290"/>
            <ac:spMk id="3" creationId="{C668802B-BB40-47C1-94A7-CC263FEE1B78}"/>
          </ac:spMkLst>
        </pc:spChg>
        <pc:spChg chg="add mod ord">
          <ac:chgData name="Ivanov, Peter" userId="53bc7e4a-f13d-4740-b3d8-f7fa1b2c4686" providerId="ADAL" clId="{A349833B-31F3-4B64-823E-0514BD5F8A77}" dt="2021-12-17T12:27:58.754" v="3258" actId="20577"/>
          <ac:spMkLst>
            <pc:docMk/>
            <pc:sldMk cId="1794411174" sldId="290"/>
            <ac:spMk id="4" creationId="{024D3B12-D9CA-4316-B827-E1A7CB0F1BF6}"/>
          </ac:spMkLst>
        </pc:spChg>
        <pc:spChg chg="add del mod ord">
          <ac:chgData name="Ivanov, Peter" userId="53bc7e4a-f13d-4740-b3d8-f7fa1b2c4686" providerId="ADAL" clId="{A349833B-31F3-4B64-823E-0514BD5F8A77}" dt="2021-12-17T12:25:45.979" v="3224"/>
          <ac:spMkLst>
            <pc:docMk/>
            <pc:sldMk cId="1794411174" sldId="290"/>
            <ac:spMk id="5" creationId="{83445547-22B6-4EF7-AFD5-1FFDA1D60146}"/>
          </ac:spMkLst>
        </pc:spChg>
        <pc:spChg chg="add del mod ord">
          <ac:chgData name="Ivanov, Peter" userId="53bc7e4a-f13d-4740-b3d8-f7fa1b2c4686" providerId="ADAL" clId="{A349833B-31F3-4B64-823E-0514BD5F8A77}" dt="2021-12-17T12:27:44.575" v="3244" actId="20577"/>
          <ac:spMkLst>
            <pc:docMk/>
            <pc:sldMk cId="1794411174" sldId="290"/>
            <ac:spMk id="6" creationId="{0398FB22-C83A-45BB-B217-9BABE9598851}"/>
          </ac:spMkLst>
        </pc:spChg>
        <pc:spChg chg="add del mod">
          <ac:chgData name="Ivanov, Peter" userId="53bc7e4a-f13d-4740-b3d8-f7fa1b2c4686" providerId="ADAL" clId="{A349833B-31F3-4B64-823E-0514BD5F8A77}" dt="2021-12-17T12:26:18.465" v="3228"/>
          <ac:spMkLst>
            <pc:docMk/>
            <pc:sldMk cId="1794411174" sldId="290"/>
            <ac:spMk id="7" creationId="{A6035364-BE05-4724-9504-A70E68EA5D5C}"/>
          </ac:spMkLst>
        </pc:spChg>
        <pc:spChg chg="add mod">
          <ac:chgData name="Ivanov, Peter" userId="53bc7e4a-f13d-4740-b3d8-f7fa1b2c4686" providerId="ADAL" clId="{A349833B-31F3-4B64-823E-0514BD5F8A77}" dt="2021-12-17T12:27:32.257" v="3240" actId="20577"/>
          <ac:spMkLst>
            <pc:docMk/>
            <pc:sldMk cId="1794411174" sldId="290"/>
            <ac:spMk id="9" creationId="{53236CE2-418D-4F86-97AC-F02FA6ACEB49}"/>
          </ac:spMkLst>
        </pc:spChg>
        <pc:picChg chg="add mod">
          <ac:chgData name="Ivanov, Peter" userId="53bc7e4a-f13d-4740-b3d8-f7fa1b2c4686" providerId="ADAL" clId="{A349833B-31F3-4B64-823E-0514BD5F8A77}" dt="2021-12-17T12:25:45.979" v="3224"/>
          <ac:picMkLst>
            <pc:docMk/>
            <pc:sldMk cId="1794411174" sldId="290"/>
            <ac:picMk id="2050" creationId="{52C8D434-E221-48BD-B1F7-FA3A3DAAB13A}"/>
          </ac:picMkLst>
        </pc:picChg>
      </pc:sldChg>
      <pc:sldChg chg="addSp delSp modSp add mod setBg">
        <pc:chgData name="Ivanov, Peter" userId="53bc7e4a-f13d-4740-b3d8-f7fa1b2c4686" providerId="ADAL" clId="{A349833B-31F3-4B64-823E-0514BD5F8A77}" dt="2021-12-17T12:29:11.974" v="3275" actId="20577"/>
        <pc:sldMkLst>
          <pc:docMk/>
          <pc:sldMk cId="765468459" sldId="291"/>
        </pc:sldMkLst>
        <pc:spChg chg="add del mod">
          <ac:chgData name="Ivanov, Peter" userId="53bc7e4a-f13d-4740-b3d8-f7fa1b2c4686" providerId="ADAL" clId="{A349833B-31F3-4B64-823E-0514BD5F8A77}" dt="2021-12-17T12:28:58.985" v="3267" actId="478"/>
          <ac:spMkLst>
            <pc:docMk/>
            <pc:sldMk cId="765468459" sldId="291"/>
            <ac:spMk id="3" creationId="{03E35DAB-29C2-4743-BD4D-F6B38D11DDCC}"/>
          </ac:spMkLst>
        </pc:spChg>
        <pc:spChg chg="mod">
          <ac:chgData name="Ivanov, Peter" userId="53bc7e4a-f13d-4740-b3d8-f7fa1b2c4686" providerId="ADAL" clId="{A349833B-31F3-4B64-823E-0514BD5F8A77}" dt="2021-12-17T12:29:11.974" v="3275" actId="20577"/>
          <ac:spMkLst>
            <pc:docMk/>
            <pc:sldMk cId="765468459" sldId="291"/>
            <ac:spMk id="4" creationId="{024D3B12-D9CA-4316-B827-E1A7CB0F1BF6}"/>
          </ac:spMkLst>
        </pc:spChg>
        <pc:spChg chg="del">
          <ac:chgData name="Ivanov, Peter" userId="53bc7e4a-f13d-4740-b3d8-f7fa1b2c4686" providerId="ADAL" clId="{A349833B-31F3-4B64-823E-0514BD5F8A77}" dt="2021-12-17T12:28:54.149" v="3266" actId="478"/>
          <ac:spMkLst>
            <pc:docMk/>
            <pc:sldMk cId="765468459" sldId="291"/>
            <ac:spMk id="6" creationId="{0398FB22-C83A-45BB-B217-9BABE9598851}"/>
          </ac:spMkLst>
        </pc:spChg>
        <pc:spChg chg="mod">
          <ac:chgData name="Ivanov, Peter" userId="53bc7e4a-f13d-4740-b3d8-f7fa1b2c4686" providerId="ADAL" clId="{A349833B-31F3-4B64-823E-0514BD5F8A77}" dt="2021-12-17T12:29:03.302" v="3268" actId="26606"/>
          <ac:spMkLst>
            <pc:docMk/>
            <pc:sldMk cId="765468459" sldId="291"/>
            <ac:spMk id="9" creationId="{53236CE2-418D-4F86-97AC-F02FA6ACEB49}"/>
          </ac:spMkLst>
        </pc:spChg>
        <pc:spChg chg="add">
          <ac:chgData name="Ivanov, Peter" userId="53bc7e4a-f13d-4740-b3d8-f7fa1b2c4686" providerId="ADAL" clId="{A349833B-31F3-4B64-823E-0514BD5F8A77}" dt="2021-12-17T12:29:03.302" v="3268" actId="26606"/>
          <ac:spMkLst>
            <pc:docMk/>
            <pc:sldMk cId="765468459" sldId="291"/>
            <ac:spMk id="71" creationId="{600B5AE2-C5CC-499C-8F2D-249888BE22C2}"/>
          </ac:spMkLst>
        </pc:spChg>
        <pc:spChg chg="add">
          <ac:chgData name="Ivanov, Peter" userId="53bc7e4a-f13d-4740-b3d8-f7fa1b2c4686" providerId="ADAL" clId="{A349833B-31F3-4B64-823E-0514BD5F8A77}" dt="2021-12-17T12:29:03.302" v="3268" actId="26606"/>
          <ac:spMkLst>
            <pc:docMk/>
            <pc:sldMk cId="765468459" sldId="291"/>
            <ac:spMk id="73" creationId="{BA7A3698-B350-40E5-8475-9BCC41A089FC}"/>
          </ac:spMkLst>
        </pc:spChg>
        <pc:spChg chg="add">
          <ac:chgData name="Ivanov, Peter" userId="53bc7e4a-f13d-4740-b3d8-f7fa1b2c4686" providerId="ADAL" clId="{A349833B-31F3-4B64-823E-0514BD5F8A77}" dt="2021-12-17T12:29:03.302" v="3268" actId="26606"/>
          <ac:spMkLst>
            <pc:docMk/>
            <pc:sldMk cId="765468459" sldId="291"/>
            <ac:spMk id="77" creationId="{10162E77-11AD-44A7-84EC-40C59EEFBD2E}"/>
          </ac:spMkLst>
        </pc:spChg>
        <pc:spChg chg="add">
          <ac:chgData name="Ivanov, Peter" userId="53bc7e4a-f13d-4740-b3d8-f7fa1b2c4686" providerId="ADAL" clId="{A349833B-31F3-4B64-823E-0514BD5F8A77}" dt="2021-12-17T12:29:03.302" v="3268" actId="26606"/>
          <ac:spMkLst>
            <pc:docMk/>
            <pc:sldMk cId="765468459" sldId="291"/>
            <ac:spMk id="81" creationId="{6329CBCE-21AE-419D-AC1F-8ACF510A6670}"/>
          </ac:spMkLst>
        </pc:spChg>
        <pc:spChg chg="add">
          <ac:chgData name="Ivanov, Peter" userId="53bc7e4a-f13d-4740-b3d8-f7fa1b2c4686" providerId="ADAL" clId="{A349833B-31F3-4B64-823E-0514BD5F8A77}" dt="2021-12-17T12:29:03.302" v="3268" actId="26606"/>
          <ac:spMkLst>
            <pc:docMk/>
            <pc:sldMk cId="765468459" sldId="291"/>
            <ac:spMk id="83" creationId="{FF2DA012-1414-493D-888F-5D99D0BDA322}"/>
          </ac:spMkLst>
        </pc:spChg>
        <pc:picChg chg="mod">
          <ac:chgData name="Ivanov, Peter" userId="53bc7e4a-f13d-4740-b3d8-f7fa1b2c4686" providerId="ADAL" clId="{A349833B-31F3-4B64-823E-0514BD5F8A77}" dt="2021-12-17T12:29:03.302" v="3268" actId="26606"/>
          <ac:picMkLst>
            <pc:docMk/>
            <pc:sldMk cId="765468459" sldId="291"/>
            <ac:picMk id="2050" creationId="{52C8D434-E221-48BD-B1F7-FA3A3DAAB13A}"/>
          </ac:picMkLst>
        </pc:picChg>
        <pc:cxnChg chg="add">
          <ac:chgData name="Ivanov, Peter" userId="53bc7e4a-f13d-4740-b3d8-f7fa1b2c4686" providerId="ADAL" clId="{A349833B-31F3-4B64-823E-0514BD5F8A77}" dt="2021-12-17T12:29:03.302" v="3268" actId="26606"/>
          <ac:cxnSpMkLst>
            <pc:docMk/>
            <pc:sldMk cId="765468459" sldId="291"/>
            <ac:cxnSpMk id="75" creationId="{0AC655C7-EC94-4BE6-84C8-2F9EFBBB2789}"/>
          </ac:cxnSpMkLst>
        </pc:cxnChg>
        <pc:cxnChg chg="add">
          <ac:chgData name="Ivanov, Peter" userId="53bc7e4a-f13d-4740-b3d8-f7fa1b2c4686" providerId="ADAL" clId="{A349833B-31F3-4B64-823E-0514BD5F8A77}" dt="2021-12-17T12:29:03.302" v="3268" actId="26606"/>
          <ac:cxnSpMkLst>
            <pc:docMk/>
            <pc:sldMk cId="765468459" sldId="291"/>
            <ac:cxnSpMk id="79" creationId="{5AB158E9-1B40-4CD6-95F0-95CA11DF7B7A}"/>
          </ac:cxnSpMkLst>
        </pc:cxnChg>
      </pc:sldChg>
      <pc:sldChg chg="addSp delSp modSp add mod">
        <pc:chgData name="Ivanov, Peter" userId="53bc7e4a-f13d-4740-b3d8-f7fa1b2c4686" providerId="ADAL" clId="{A349833B-31F3-4B64-823E-0514BD5F8A77}" dt="2021-12-17T12:37:17.942" v="3294" actId="26606"/>
        <pc:sldMkLst>
          <pc:docMk/>
          <pc:sldMk cId="3585868295" sldId="292"/>
        </pc:sldMkLst>
        <pc:spChg chg="mod">
          <ac:chgData name="Ivanov, Peter" userId="53bc7e4a-f13d-4740-b3d8-f7fa1b2c4686" providerId="ADAL" clId="{A349833B-31F3-4B64-823E-0514BD5F8A77}" dt="2021-12-17T12:37:17.942" v="3294" actId="26606"/>
          <ac:spMkLst>
            <pc:docMk/>
            <pc:sldMk cId="3585868295" sldId="292"/>
            <ac:spMk id="4" creationId="{024D3B12-D9CA-4316-B827-E1A7CB0F1BF6}"/>
          </ac:spMkLst>
        </pc:spChg>
        <pc:spChg chg="mod">
          <ac:chgData name="Ivanov, Peter" userId="53bc7e4a-f13d-4740-b3d8-f7fa1b2c4686" providerId="ADAL" clId="{A349833B-31F3-4B64-823E-0514BD5F8A77}" dt="2021-12-17T12:37:17.942" v="3294" actId="26606"/>
          <ac:spMkLst>
            <pc:docMk/>
            <pc:sldMk cId="3585868295" sldId="292"/>
            <ac:spMk id="9" creationId="{53236CE2-418D-4F86-97AC-F02FA6ACEB49}"/>
          </ac:spMkLst>
        </pc:spChg>
        <pc:spChg chg="del">
          <ac:chgData name="Ivanov, Peter" userId="53bc7e4a-f13d-4740-b3d8-f7fa1b2c4686" providerId="ADAL" clId="{A349833B-31F3-4B64-823E-0514BD5F8A77}" dt="2021-12-17T12:37:17.942" v="3294" actId="26606"/>
          <ac:spMkLst>
            <pc:docMk/>
            <pc:sldMk cId="3585868295" sldId="292"/>
            <ac:spMk id="71" creationId="{600B5AE2-C5CC-499C-8F2D-249888BE22C2}"/>
          </ac:spMkLst>
        </pc:spChg>
        <pc:spChg chg="del">
          <ac:chgData name="Ivanov, Peter" userId="53bc7e4a-f13d-4740-b3d8-f7fa1b2c4686" providerId="ADAL" clId="{A349833B-31F3-4B64-823E-0514BD5F8A77}" dt="2021-12-17T12:37:17.942" v="3294" actId="26606"/>
          <ac:spMkLst>
            <pc:docMk/>
            <pc:sldMk cId="3585868295" sldId="292"/>
            <ac:spMk id="73" creationId="{BA7A3698-B350-40E5-8475-9BCC41A089FC}"/>
          </ac:spMkLst>
        </pc:spChg>
        <pc:spChg chg="del">
          <ac:chgData name="Ivanov, Peter" userId="53bc7e4a-f13d-4740-b3d8-f7fa1b2c4686" providerId="ADAL" clId="{A349833B-31F3-4B64-823E-0514BD5F8A77}" dt="2021-12-17T12:37:17.942" v="3294" actId="26606"/>
          <ac:spMkLst>
            <pc:docMk/>
            <pc:sldMk cId="3585868295" sldId="292"/>
            <ac:spMk id="77" creationId="{10162E77-11AD-44A7-84EC-40C59EEFBD2E}"/>
          </ac:spMkLst>
        </pc:spChg>
        <pc:spChg chg="del">
          <ac:chgData name="Ivanov, Peter" userId="53bc7e4a-f13d-4740-b3d8-f7fa1b2c4686" providerId="ADAL" clId="{A349833B-31F3-4B64-823E-0514BD5F8A77}" dt="2021-12-17T12:37:17.942" v="3294" actId="26606"/>
          <ac:spMkLst>
            <pc:docMk/>
            <pc:sldMk cId="3585868295" sldId="292"/>
            <ac:spMk id="81" creationId="{6329CBCE-21AE-419D-AC1F-8ACF510A6670}"/>
          </ac:spMkLst>
        </pc:spChg>
        <pc:spChg chg="del">
          <ac:chgData name="Ivanov, Peter" userId="53bc7e4a-f13d-4740-b3d8-f7fa1b2c4686" providerId="ADAL" clId="{A349833B-31F3-4B64-823E-0514BD5F8A77}" dt="2021-12-17T12:37:17.942" v="3294" actId="26606"/>
          <ac:spMkLst>
            <pc:docMk/>
            <pc:sldMk cId="3585868295" sldId="292"/>
            <ac:spMk id="83" creationId="{FF2DA012-1414-493D-888F-5D99D0BDA322}"/>
          </ac:spMkLst>
        </pc:spChg>
        <pc:spChg chg="add">
          <ac:chgData name="Ivanov, Peter" userId="53bc7e4a-f13d-4740-b3d8-f7fa1b2c4686" providerId="ADAL" clId="{A349833B-31F3-4B64-823E-0514BD5F8A77}" dt="2021-12-17T12:37:17.942" v="3294" actId="26606"/>
          <ac:spMkLst>
            <pc:docMk/>
            <pc:sldMk cId="3585868295" sldId="292"/>
            <ac:spMk id="135" creationId="{7D379150-F6B4-45C8-BE10-6B278AD400EB}"/>
          </ac:spMkLst>
        </pc:spChg>
        <pc:spChg chg="add">
          <ac:chgData name="Ivanov, Peter" userId="53bc7e4a-f13d-4740-b3d8-f7fa1b2c4686" providerId="ADAL" clId="{A349833B-31F3-4B64-823E-0514BD5F8A77}" dt="2021-12-17T12:37:17.942" v="3294" actId="26606"/>
          <ac:spMkLst>
            <pc:docMk/>
            <pc:sldMk cId="3585868295" sldId="292"/>
            <ac:spMk id="137" creationId="{5FFCF544-A370-4A5D-A95F-CA6E0E7191E6}"/>
          </ac:spMkLst>
        </pc:spChg>
        <pc:spChg chg="add">
          <ac:chgData name="Ivanov, Peter" userId="53bc7e4a-f13d-4740-b3d8-f7fa1b2c4686" providerId="ADAL" clId="{A349833B-31F3-4B64-823E-0514BD5F8A77}" dt="2021-12-17T12:37:17.942" v="3294" actId="26606"/>
          <ac:spMkLst>
            <pc:docMk/>
            <pc:sldMk cId="3585868295" sldId="292"/>
            <ac:spMk id="141" creationId="{284B70D5-875B-433D-BDBD-1522A85D6C1D}"/>
          </ac:spMkLst>
        </pc:spChg>
        <pc:spChg chg="add">
          <ac:chgData name="Ivanov, Peter" userId="53bc7e4a-f13d-4740-b3d8-f7fa1b2c4686" providerId="ADAL" clId="{A349833B-31F3-4B64-823E-0514BD5F8A77}" dt="2021-12-17T12:37:17.942" v="3294" actId="26606"/>
          <ac:spMkLst>
            <pc:docMk/>
            <pc:sldMk cId="3585868295" sldId="292"/>
            <ac:spMk id="145" creationId="{1E299956-A9E7-4FC1-A0B1-D590CA9730E8}"/>
          </ac:spMkLst>
        </pc:spChg>
        <pc:spChg chg="add">
          <ac:chgData name="Ivanov, Peter" userId="53bc7e4a-f13d-4740-b3d8-f7fa1b2c4686" providerId="ADAL" clId="{A349833B-31F3-4B64-823E-0514BD5F8A77}" dt="2021-12-17T12:37:17.942" v="3294" actId="26606"/>
          <ac:spMkLst>
            <pc:docMk/>
            <pc:sldMk cId="3585868295" sldId="292"/>
            <ac:spMk id="147" creationId="{17FC539C-B783-4B03-9F9E-D13430F3F64F}"/>
          </ac:spMkLst>
        </pc:spChg>
        <pc:picChg chg="mod">
          <ac:chgData name="Ivanov, Peter" userId="53bc7e4a-f13d-4740-b3d8-f7fa1b2c4686" providerId="ADAL" clId="{A349833B-31F3-4B64-823E-0514BD5F8A77}" dt="2021-12-17T12:37:17.942" v="3294" actId="26606"/>
          <ac:picMkLst>
            <pc:docMk/>
            <pc:sldMk cId="3585868295" sldId="292"/>
            <ac:picMk id="2050" creationId="{52C8D434-E221-48BD-B1F7-FA3A3DAAB13A}"/>
          </ac:picMkLst>
        </pc:picChg>
        <pc:cxnChg chg="del">
          <ac:chgData name="Ivanov, Peter" userId="53bc7e4a-f13d-4740-b3d8-f7fa1b2c4686" providerId="ADAL" clId="{A349833B-31F3-4B64-823E-0514BD5F8A77}" dt="2021-12-17T12:37:17.942" v="3294" actId="26606"/>
          <ac:cxnSpMkLst>
            <pc:docMk/>
            <pc:sldMk cId="3585868295" sldId="292"/>
            <ac:cxnSpMk id="75" creationId="{0AC655C7-EC94-4BE6-84C8-2F9EFBBB2789}"/>
          </ac:cxnSpMkLst>
        </pc:cxnChg>
        <pc:cxnChg chg="del">
          <ac:chgData name="Ivanov, Peter" userId="53bc7e4a-f13d-4740-b3d8-f7fa1b2c4686" providerId="ADAL" clId="{A349833B-31F3-4B64-823E-0514BD5F8A77}" dt="2021-12-17T12:37:17.942" v="3294" actId="26606"/>
          <ac:cxnSpMkLst>
            <pc:docMk/>
            <pc:sldMk cId="3585868295" sldId="292"/>
            <ac:cxnSpMk id="79" creationId="{5AB158E9-1B40-4CD6-95F0-95CA11DF7B7A}"/>
          </ac:cxnSpMkLst>
        </pc:cxnChg>
        <pc:cxnChg chg="add">
          <ac:chgData name="Ivanov, Peter" userId="53bc7e4a-f13d-4740-b3d8-f7fa1b2c4686" providerId="ADAL" clId="{A349833B-31F3-4B64-823E-0514BD5F8A77}" dt="2021-12-17T12:37:17.942" v="3294" actId="26606"/>
          <ac:cxnSpMkLst>
            <pc:docMk/>
            <pc:sldMk cId="3585868295" sldId="292"/>
            <ac:cxnSpMk id="139" creationId="{6EEB3B97-A638-498B-8083-54191CE71E01}"/>
          </ac:cxnSpMkLst>
        </pc:cxnChg>
        <pc:cxnChg chg="add">
          <ac:chgData name="Ivanov, Peter" userId="53bc7e4a-f13d-4740-b3d8-f7fa1b2c4686" providerId="ADAL" clId="{A349833B-31F3-4B64-823E-0514BD5F8A77}" dt="2021-12-17T12:37:17.942" v="3294" actId="26606"/>
          <ac:cxnSpMkLst>
            <pc:docMk/>
            <pc:sldMk cId="3585868295" sldId="292"/>
            <ac:cxnSpMk id="143" creationId="{C947DF4A-614C-4B4C-8B80-E5B9D8E8CFED}"/>
          </ac:cxnSpMkLst>
        </pc:cxnChg>
      </pc:sldChg>
      <pc:sldChg chg="modSp add mod">
        <pc:chgData name="Ivanov, Peter" userId="53bc7e4a-f13d-4740-b3d8-f7fa1b2c4686" providerId="ADAL" clId="{A349833B-31F3-4B64-823E-0514BD5F8A77}" dt="2021-12-17T12:41:14.519" v="3667" actId="20577"/>
        <pc:sldMkLst>
          <pc:docMk/>
          <pc:sldMk cId="530981048" sldId="293"/>
        </pc:sldMkLst>
        <pc:spChg chg="mod">
          <ac:chgData name="Ivanov, Peter" userId="53bc7e4a-f13d-4740-b3d8-f7fa1b2c4686" providerId="ADAL" clId="{A349833B-31F3-4B64-823E-0514BD5F8A77}" dt="2021-12-17T12:38:07.669" v="3320" actId="20577"/>
          <ac:spMkLst>
            <pc:docMk/>
            <pc:sldMk cId="530981048" sldId="293"/>
            <ac:spMk id="2" creationId="{07842FC6-AA64-41A3-A5DB-8A4A002CD7BA}"/>
          </ac:spMkLst>
        </pc:spChg>
        <pc:spChg chg="mod">
          <ac:chgData name="Ivanov, Peter" userId="53bc7e4a-f13d-4740-b3d8-f7fa1b2c4686" providerId="ADAL" clId="{A349833B-31F3-4B64-823E-0514BD5F8A77}" dt="2021-12-17T12:41:14.519" v="3667" actId="20577"/>
          <ac:spMkLst>
            <pc:docMk/>
            <pc:sldMk cId="530981048" sldId="293"/>
            <ac:spMk id="3" creationId="{344C0C5F-4EDD-4679-9D83-E87421B2F7C9}"/>
          </ac:spMkLst>
        </pc:spChg>
      </pc:sldChg>
      <pc:sldChg chg="addSp delSp modSp add mod modClrScheme chgLayout">
        <pc:chgData name="Ivanov, Peter" userId="53bc7e4a-f13d-4740-b3d8-f7fa1b2c4686" providerId="ADAL" clId="{A349833B-31F3-4B64-823E-0514BD5F8A77}" dt="2021-12-17T12:45:08.338" v="4000" actId="20577"/>
        <pc:sldMkLst>
          <pc:docMk/>
          <pc:sldMk cId="811039543" sldId="294"/>
        </pc:sldMkLst>
        <pc:spChg chg="add del mod ord">
          <ac:chgData name="Ivanov, Peter" userId="53bc7e4a-f13d-4740-b3d8-f7fa1b2c4686" providerId="ADAL" clId="{A349833B-31F3-4B64-823E-0514BD5F8A77}" dt="2021-12-17T12:42:04.942" v="3692" actId="700"/>
          <ac:spMkLst>
            <pc:docMk/>
            <pc:sldMk cId="811039543" sldId="294"/>
            <ac:spMk id="2" creationId="{63BE780B-C467-4425-9175-52899EF84B4C}"/>
          </ac:spMkLst>
        </pc:spChg>
        <pc:spChg chg="mod ord">
          <ac:chgData name="Ivanov, Peter" userId="53bc7e4a-f13d-4740-b3d8-f7fa1b2c4686" providerId="ADAL" clId="{A349833B-31F3-4B64-823E-0514BD5F8A77}" dt="2021-12-17T12:45:08.338" v="4000" actId="20577"/>
          <ac:spMkLst>
            <pc:docMk/>
            <pc:sldMk cId="811039543" sldId="294"/>
            <ac:spMk id="4" creationId="{024D3B12-D9CA-4316-B827-E1A7CB0F1BF6}"/>
          </ac:spMkLst>
        </pc:spChg>
        <pc:spChg chg="add del mod">
          <ac:chgData name="Ivanov, Peter" userId="53bc7e4a-f13d-4740-b3d8-f7fa1b2c4686" providerId="ADAL" clId="{A349833B-31F3-4B64-823E-0514BD5F8A77}" dt="2021-12-17T12:41:58.580" v="3689" actId="478"/>
          <ac:spMkLst>
            <pc:docMk/>
            <pc:sldMk cId="811039543" sldId="294"/>
            <ac:spMk id="5" creationId="{8EEFA3D5-457B-4987-BA47-9B5460212381}"/>
          </ac:spMkLst>
        </pc:spChg>
        <pc:spChg chg="del mod">
          <ac:chgData name="Ivanov, Peter" userId="53bc7e4a-f13d-4740-b3d8-f7fa1b2c4686" providerId="ADAL" clId="{A349833B-31F3-4B64-823E-0514BD5F8A77}" dt="2021-12-17T12:41:56.416" v="3688" actId="478"/>
          <ac:spMkLst>
            <pc:docMk/>
            <pc:sldMk cId="811039543" sldId="294"/>
            <ac:spMk id="6" creationId="{0398FB22-C83A-45BB-B217-9BABE9598851}"/>
          </ac:spMkLst>
        </pc:spChg>
        <pc:spChg chg="add mod ord">
          <ac:chgData name="Ivanov, Peter" userId="53bc7e4a-f13d-4740-b3d8-f7fa1b2c4686" providerId="ADAL" clId="{A349833B-31F3-4B64-823E-0514BD5F8A77}" dt="2021-12-17T12:45:00.146" v="3998" actId="179"/>
          <ac:spMkLst>
            <pc:docMk/>
            <pc:sldMk cId="811039543" sldId="294"/>
            <ac:spMk id="7" creationId="{397419E2-327F-469A-8A52-7403877A8D62}"/>
          </ac:spMkLst>
        </pc:spChg>
        <pc:spChg chg="del mod">
          <ac:chgData name="Ivanov, Peter" userId="53bc7e4a-f13d-4740-b3d8-f7fa1b2c4686" providerId="ADAL" clId="{A349833B-31F3-4B64-823E-0514BD5F8A77}" dt="2021-12-17T12:42:00.292" v="3691" actId="478"/>
          <ac:spMkLst>
            <pc:docMk/>
            <pc:sldMk cId="811039543" sldId="294"/>
            <ac:spMk id="9" creationId="{53236CE2-418D-4F86-97AC-F02FA6ACEB49}"/>
          </ac:spMkLst>
        </pc:spChg>
        <pc:picChg chg="del">
          <ac:chgData name="Ivanov, Peter" userId="53bc7e4a-f13d-4740-b3d8-f7fa1b2c4686" providerId="ADAL" clId="{A349833B-31F3-4B64-823E-0514BD5F8A77}" dt="2021-12-17T12:41:52.969" v="3685" actId="478"/>
          <ac:picMkLst>
            <pc:docMk/>
            <pc:sldMk cId="811039543" sldId="294"/>
            <ac:picMk id="2050" creationId="{52C8D434-E221-48BD-B1F7-FA3A3DAAB13A}"/>
          </ac:picMkLst>
        </pc:picChg>
      </pc:sldChg>
      <pc:sldChg chg="add del">
        <pc:chgData name="Ivanov, Peter" userId="53bc7e4a-f13d-4740-b3d8-f7fa1b2c4686" providerId="ADAL" clId="{A349833B-31F3-4B64-823E-0514BD5F8A77}" dt="2021-12-17T13:18:33.939" v="4002" actId="47"/>
        <pc:sldMkLst>
          <pc:docMk/>
          <pc:sldMk cId="539737820" sldId="295"/>
        </pc:sldMkLst>
      </pc:sldChg>
      <pc:sldChg chg="modSp add mod">
        <pc:chgData name="Ivanov, Peter" userId="53bc7e4a-f13d-4740-b3d8-f7fa1b2c4686" providerId="ADAL" clId="{A349833B-31F3-4B64-823E-0514BD5F8A77}" dt="2021-12-17T13:19:19.250" v="4013" actId="20577"/>
        <pc:sldMkLst>
          <pc:docMk/>
          <pc:sldMk cId="3466314903" sldId="295"/>
        </pc:sldMkLst>
        <pc:spChg chg="mod">
          <ac:chgData name="Ivanov, Peter" userId="53bc7e4a-f13d-4740-b3d8-f7fa1b2c4686" providerId="ADAL" clId="{A349833B-31F3-4B64-823E-0514BD5F8A77}" dt="2021-12-17T13:19:19.250" v="4013" actId="20577"/>
          <ac:spMkLst>
            <pc:docMk/>
            <pc:sldMk cId="3466314903" sldId="295"/>
            <ac:spMk id="4" creationId="{024D3B12-D9CA-4316-B827-E1A7CB0F1BF6}"/>
          </ac:spMkLst>
        </pc:spChg>
        <pc:spChg chg="mod">
          <ac:chgData name="Ivanov, Peter" userId="53bc7e4a-f13d-4740-b3d8-f7fa1b2c4686" providerId="ADAL" clId="{A349833B-31F3-4B64-823E-0514BD5F8A77}" dt="2021-12-17T13:19:12.651" v="4008" actId="27636"/>
          <ac:spMkLst>
            <pc:docMk/>
            <pc:sldMk cId="3466314903" sldId="295"/>
            <ac:spMk id="9" creationId="{53236CE2-418D-4F86-97AC-F02FA6ACEB49}"/>
          </ac:spMkLst>
        </pc:spChg>
        <pc:picChg chg="mod">
          <ac:chgData name="Ivanov, Peter" userId="53bc7e4a-f13d-4740-b3d8-f7fa1b2c4686" providerId="ADAL" clId="{A349833B-31F3-4B64-823E-0514BD5F8A77}" dt="2021-12-17T13:18:45.906" v="4004" actId="14826"/>
          <ac:picMkLst>
            <pc:docMk/>
            <pc:sldMk cId="3466314903" sldId="295"/>
            <ac:picMk id="2050" creationId="{52C8D434-E221-48BD-B1F7-FA3A3DAAB13A}"/>
          </ac:picMkLst>
        </pc:picChg>
      </pc:sldChg>
    </pc:docChg>
  </pc:docChgLst>
  <pc:docChgLst>
    <pc:chgData name="Mocsáry, László" userId="S::laszlo.mocsary@telekom.com::6198e2a1-e6d5-420c-94c4-8ee754401607" providerId="AD" clId="Web-{DE3DD640-0CB0-1297-1E0E-748DBD0FC4B7}"/>
    <pc:docChg chg="addSld delSld modSld sldOrd">
      <pc:chgData name="Mocsáry, László" userId="S::laszlo.mocsary@telekom.com::6198e2a1-e6d5-420c-94c4-8ee754401607" providerId="AD" clId="Web-{DE3DD640-0CB0-1297-1E0E-748DBD0FC4B7}" dt="2021-12-17T10:50:56.637" v="737" actId="1076"/>
      <pc:docMkLst>
        <pc:docMk/>
      </pc:docMkLst>
      <pc:sldChg chg="addSp delSp modSp del">
        <pc:chgData name="Mocsáry, László" userId="S::laszlo.mocsary@telekom.com::6198e2a1-e6d5-420c-94c4-8ee754401607" providerId="AD" clId="Web-{DE3DD640-0CB0-1297-1E0E-748DBD0FC4B7}" dt="2021-12-17T10:01:04.028" v="304"/>
        <pc:sldMkLst>
          <pc:docMk/>
          <pc:sldMk cId="3306130495" sldId="274"/>
        </pc:sldMkLst>
        <pc:spChg chg="mod">
          <ac:chgData name="Mocsáry, László" userId="S::laszlo.mocsary@telekom.com::6198e2a1-e6d5-420c-94c4-8ee754401607" providerId="AD" clId="Web-{DE3DD640-0CB0-1297-1E0E-748DBD0FC4B7}" dt="2021-12-17T09:56:52.304" v="282" actId="14100"/>
          <ac:spMkLst>
            <pc:docMk/>
            <pc:sldMk cId="3306130495" sldId="274"/>
            <ac:spMk id="4" creationId="{3339158A-8174-4961-B50F-5E92BEE4DBB1}"/>
          </ac:spMkLst>
        </pc:spChg>
        <pc:spChg chg="mod ord">
          <ac:chgData name="Mocsáry, László" userId="S::laszlo.mocsary@telekom.com::6198e2a1-e6d5-420c-94c4-8ee754401607" providerId="AD" clId="Web-{DE3DD640-0CB0-1297-1E0E-748DBD0FC4B7}" dt="2021-12-17T09:56:41.428" v="281" actId="1076"/>
          <ac:spMkLst>
            <pc:docMk/>
            <pc:sldMk cId="3306130495" sldId="274"/>
            <ac:spMk id="15" creationId="{75B3EB02-CE61-4AF4-B1D3-F68106A0DE8B}"/>
          </ac:spMkLst>
        </pc:spChg>
        <pc:spChg chg="del">
          <ac:chgData name="Mocsáry, László" userId="S::laszlo.mocsary@telekom.com::6198e2a1-e6d5-420c-94c4-8ee754401607" providerId="AD" clId="Web-{DE3DD640-0CB0-1297-1E0E-748DBD0FC4B7}" dt="2021-12-17T09:37:49.584" v="101"/>
          <ac:spMkLst>
            <pc:docMk/>
            <pc:sldMk cId="3306130495" sldId="274"/>
            <ac:spMk id="33" creationId="{52ABB703-2B0E-4C3B-B4A2-F3973548E561}"/>
          </ac:spMkLst>
        </pc:spChg>
        <pc:spChg chg="del">
          <ac:chgData name="Mocsáry, László" userId="S::laszlo.mocsary@telekom.com::6198e2a1-e6d5-420c-94c4-8ee754401607" providerId="AD" clId="Web-{DE3DD640-0CB0-1297-1E0E-748DBD0FC4B7}" dt="2021-12-17T09:37:49.584" v="101"/>
          <ac:spMkLst>
            <pc:docMk/>
            <pc:sldMk cId="3306130495" sldId="274"/>
            <ac:spMk id="35" creationId="{E95DA498-D9A2-4DA9-B9DA-B3776E08CF7E}"/>
          </ac:spMkLst>
        </pc:spChg>
        <pc:spChg chg="del">
          <ac:chgData name="Mocsáry, László" userId="S::laszlo.mocsary@telekom.com::6198e2a1-e6d5-420c-94c4-8ee754401607" providerId="AD" clId="Web-{DE3DD640-0CB0-1297-1E0E-748DBD0FC4B7}" dt="2021-12-17T09:37:49.584" v="101"/>
          <ac:spMkLst>
            <pc:docMk/>
            <pc:sldMk cId="3306130495" sldId="274"/>
            <ac:spMk id="37" creationId="{82A73093-4B9D-420D-B17E-52293703A1D4}"/>
          </ac:spMkLst>
        </pc:spChg>
        <pc:spChg chg="add del">
          <ac:chgData name="Mocsáry, László" userId="S::laszlo.mocsary@telekom.com::6198e2a1-e6d5-420c-94c4-8ee754401607" providerId="AD" clId="Web-{DE3DD640-0CB0-1297-1E0E-748DBD0FC4B7}" dt="2021-12-17T09:41:28.899" v="227"/>
          <ac:spMkLst>
            <pc:docMk/>
            <pc:sldMk cId="3306130495" sldId="274"/>
            <ac:spMk id="39" creationId="{90F35747-2822-4D06-BE10-CD33AC6B09C1}"/>
          </ac:spMkLst>
        </pc:spChg>
        <pc:spChg chg="add del">
          <ac:chgData name="Mocsáry, László" userId="S::laszlo.mocsary@telekom.com::6198e2a1-e6d5-420c-94c4-8ee754401607" providerId="AD" clId="Web-{DE3DD640-0CB0-1297-1E0E-748DBD0FC4B7}" dt="2021-12-17T09:41:28.899" v="227"/>
          <ac:spMkLst>
            <pc:docMk/>
            <pc:sldMk cId="3306130495" sldId="274"/>
            <ac:spMk id="44" creationId="{CC2C4466-5B1B-4361-B9D9-39ED9A8A3481}"/>
          </ac:spMkLst>
        </pc:spChg>
        <pc:spChg chg="add del">
          <ac:chgData name="Mocsáry, László" userId="S::laszlo.mocsary@telekom.com::6198e2a1-e6d5-420c-94c4-8ee754401607" providerId="AD" clId="Web-{DE3DD640-0CB0-1297-1E0E-748DBD0FC4B7}" dt="2021-12-17T09:41:28.899" v="227"/>
          <ac:spMkLst>
            <pc:docMk/>
            <pc:sldMk cId="3306130495" sldId="274"/>
            <ac:spMk id="46" creationId="{FD745DAE-5A8A-44FA-937C-CD65CF7AE696}"/>
          </ac:spMkLst>
        </pc:spChg>
        <pc:spChg chg="add del">
          <ac:chgData name="Mocsáry, László" userId="S::laszlo.mocsary@telekom.com::6198e2a1-e6d5-420c-94c4-8ee754401607" providerId="AD" clId="Web-{DE3DD640-0CB0-1297-1E0E-748DBD0FC4B7}" dt="2021-12-17T09:41:28.899" v="227"/>
          <ac:spMkLst>
            <pc:docMk/>
            <pc:sldMk cId="3306130495" sldId="274"/>
            <ac:spMk id="48" creationId="{67696AA1-B1DD-4C75-9AC1-69EE9F65FF96}"/>
          </ac:spMkLst>
        </pc:spChg>
        <pc:spChg chg="add">
          <ac:chgData name="Mocsáry, László" userId="S::laszlo.mocsary@telekom.com::6198e2a1-e6d5-420c-94c4-8ee754401607" providerId="AD" clId="Web-{DE3DD640-0CB0-1297-1E0E-748DBD0FC4B7}" dt="2021-12-17T09:41:28.899" v="227"/>
          <ac:spMkLst>
            <pc:docMk/>
            <pc:sldMk cId="3306130495" sldId="274"/>
            <ac:spMk id="53" creationId="{73B90B8B-F76B-4130-8370-38033EEACB93}"/>
          </ac:spMkLst>
        </pc:spChg>
        <pc:spChg chg="add">
          <ac:chgData name="Mocsáry, László" userId="S::laszlo.mocsary@telekom.com::6198e2a1-e6d5-420c-94c4-8ee754401607" providerId="AD" clId="Web-{DE3DD640-0CB0-1297-1E0E-748DBD0FC4B7}" dt="2021-12-17T09:41:28.899" v="227"/>
          <ac:spMkLst>
            <pc:docMk/>
            <pc:sldMk cId="3306130495" sldId="274"/>
            <ac:spMk id="57" creationId="{91C67939-3FD0-4B45-8AA4-9FE55C7EE127}"/>
          </ac:spMkLst>
        </pc:spChg>
        <pc:spChg chg="add">
          <ac:chgData name="Mocsáry, László" userId="S::laszlo.mocsary@telekom.com::6198e2a1-e6d5-420c-94c4-8ee754401607" providerId="AD" clId="Web-{DE3DD640-0CB0-1297-1E0E-748DBD0FC4B7}" dt="2021-12-17T09:41:28.899" v="227"/>
          <ac:spMkLst>
            <pc:docMk/>
            <pc:sldMk cId="3306130495" sldId="274"/>
            <ac:spMk id="59" creationId="{0981A96A-A87C-4F87-845A-3B0A6529F543}"/>
          </ac:spMkLst>
        </pc:spChg>
        <pc:picChg chg="add mod">
          <ac:chgData name="Mocsáry, László" userId="S::laszlo.mocsary@telekom.com::6198e2a1-e6d5-420c-94c4-8ee754401607" providerId="AD" clId="Web-{DE3DD640-0CB0-1297-1E0E-748DBD0FC4B7}" dt="2021-12-17T09:56:16.863" v="277" actId="1076"/>
          <ac:picMkLst>
            <pc:docMk/>
            <pc:sldMk cId="3306130495" sldId="274"/>
            <ac:picMk id="2" creationId="{2C0DB5C6-AA3C-410B-9E71-2EE69E8DAC8F}"/>
          </ac:picMkLst>
        </pc:picChg>
        <pc:picChg chg="mod ord">
          <ac:chgData name="Mocsáry, László" userId="S::laszlo.mocsary@telekom.com::6198e2a1-e6d5-420c-94c4-8ee754401607" providerId="AD" clId="Web-{DE3DD640-0CB0-1297-1E0E-748DBD0FC4B7}" dt="2021-12-17T09:58:47.626" v="293" actId="1076"/>
          <ac:picMkLst>
            <pc:docMk/>
            <pc:sldMk cId="3306130495" sldId="274"/>
            <ac:picMk id="14" creationId="{D8F9C11F-7DEF-4257-BCC7-B69BC0772D7E}"/>
          </ac:picMkLst>
        </pc:picChg>
        <pc:cxnChg chg="del">
          <ac:chgData name="Mocsáry, László" userId="S::laszlo.mocsary@telekom.com::6198e2a1-e6d5-420c-94c4-8ee754401607" providerId="AD" clId="Web-{DE3DD640-0CB0-1297-1E0E-748DBD0FC4B7}" dt="2021-12-17T09:37:49.584" v="101"/>
          <ac:cxnSpMkLst>
            <pc:docMk/>
            <pc:sldMk cId="3306130495" sldId="274"/>
            <ac:cxnSpMk id="34" creationId="{9C21570E-E159-49A6-9891-FA397B7A92D3}"/>
          </ac:cxnSpMkLst>
        </pc:cxnChg>
        <pc:cxnChg chg="add">
          <ac:chgData name="Mocsáry, László" userId="S::laszlo.mocsary@telekom.com::6198e2a1-e6d5-420c-94c4-8ee754401607" providerId="AD" clId="Web-{DE3DD640-0CB0-1297-1E0E-748DBD0FC4B7}" dt="2021-12-17T09:41:28.899" v="227"/>
          <ac:cxnSpMkLst>
            <pc:docMk/>
            <pc:sldMk cId="3306130495" sldId="274"/>
            <ac:cxnSpMk id="55" creationId="{C2D93264-3FF9-4175-A7FA-F927F0F77AA0}"/>
          </ac:cxnSpMkLst>
        </pc:cxnChg>
      </pc:sldChg>
      <pc:sldChg chg="addSp delSp modSp">
        <pc:chgData name="Mocsáry, László" userId="S::laszlo.mocsary@telekom.com::6198e2a1-e6d5-420c-94c4-8ee754401607" providerId="AD" clId="Web-{DE3DD640-0CB0-1297-1E0E-748DBD0FC4B7}" dt="2021-12-17T10:50:56.637" v="737" actId="1076"/>
        <pc:sldMkLst>
          <pc:docMk/>
          <pc:sldMk cId="789217556" sldId="277"/>
        </pc:sldMkLst>
        <pc:spChg chg="add mod">
          <ac:chgData name="Mocsáry, László" userId="S::laszlo.mocsary@telekom.com::6198e2a1-e6d5-420c-94c4-8ee754401607" providerId="AD" clId="Web-{DE3DD640-0CB0-1297-1E0E-748DBD0FC4B7}" dt="2021-12-17T10:50:56.637" v="737" actId="1076"/>
          <ac:spMkLst>
            <pc:docMk/>
            <pc:sldMk cId="789217556" sldId="277"/>
            <ac:spMk id="6" creationId="{AB6D3216-C09F-4EEA-ACEB-550AA8F9ABB7}"/>
          </ac:spMkLst>
        </pc:spChg>
        <pc:spChg chg="mod">
          <ac:chgData name="Mocsáry, László" userId="S::laszlo.mocsary@telekom.com::6198e2a1-e6d5-420c-94c4-8ee754401607" providerId="AD" clId="Web-{DE3DD640-0CB0-1297-1E0E-748DBD0FC4B7}" dt="2021-12-17T10:23:39.187" v="699" actId="14100"/>
          <ac:spMkLst>
            <pc:docMk/>
            <pc:sldMk cId="789217556" sldId="277"/>
            <ac:spMk id="10" creationId="{40701B5A-04BD-427A-AA80-3EC5B10446B0}"/>
          </ac:spMkLst>
        </pc:spChg>
        <pc:picChg chg="add mod">
          <ac:chgData name="Mocsáry, László" userId="S::laszlo.mocsary@telekom.com::6198e2a1-e6d5-420c-94c4-8ee754401607" providerId="AD" clId="Web-{DE3DD640-0CB0-1297-1E0E-748DBD0FC4B7}" dt="2021-12-17T10:50:17.027" v="731" actId="14100"/>
          <ac:picMkLst>
            <pc:docMk/>
            <pc:sldMk cId="789217556" sldId="277"/>
            <ac:picMk id="2" creationId="{4A6D00D5-688D-4896-9E46-2126D7314482}"/>
          </ac:picMkLst>
        </pc:picChg>
        <pc:picChg chg="add mod">
          <ac:chgData name="Mocsáry, László" userId="S::laszlo.mocsary@telekom.com::6198e2a1-e6d5-420c-94c4-8ee754401607" providerId="AD" clId="Web-{DE3DD640-0CB0-1297-1E0E-748DBD0FC4B7}" dt="2021-12-17T10:50:46.105" v="736" actId="1076"/>
          <ac:picMkLst>
            <pc:docMk/>
            <pc:sldMk cId="789217556" sldId="277"/>
            <ac:picMk id="3" creationId="{922A1FC8-6CB6-4F9C-9BB6-EAB9CAB8DBE9}"/>
          </ac:picMkLst>
        </pc:picChg>
        <pc:picChg chg="del">
          <ac:chgData name="Mocsáry, László" userId="S::laszlo.mocsary@telekom.com::6198e2a1-e6d5-420c-94c4-8ee754401607" providerId="AD" clId="Web-{DE3DD640-0CB0-1297-1E0E-748DBD0FC4B7}" dt="2021-12-17T10:22:56.355" v="672"/>
          <ac:picMkLst>
            <pc:docMk/>
            <pc:sldMk cId="789217556" sldId="277"/>
            <ac:picMk id="8" creationId="{84FC563A-402E-404A-92D7-1734FA29DB20}"/>
          </ac:picMkLst>
        </pc:picChg>
        <pc:picChg chg="del">
          <ac:chgData name="Mocsáry, László" userId="S::laszlo.mocsary@telekom.com::6198e2a1-e6d5-420c-94c4-8ee754401607" providerId="AD" clId="Web-{DE3DD640-0CB0-1297-1E0E-748DBD0FC4B7}" dt="2021-12-17T10:10:31.966" v="482"/>
          <ac:picMkLst>
            <pc:docMk/>
            <pc:sldMk cId="789217556" sldId="277"/>
            <ac:picMk id="9" creationId="{E32DEA4C-8463-448B-B196-D1F6634CB189}"/>
          </ac:picMkLst>
        </pc:picChg>
      </pc:sldChg>
      <pc:sldChg chg="modSp">
        <pc:chgData name="Mocsáry, László" userId="S::laszlo.mocsary@telekom.com::6198e2a1-e6d5-420c-94c4-8ee754401607" providerId="AD" clId="Web-{DE3DD640-0CB0-1297-1E0E-748DBD0FC4B7}" dt="2021-12-17T09:31:30.943" v="1" actId="14100"/>
        <pc:sldMkLst>
          <pc:docMk/>
          <pc:sldMk cId="160208502" sldId="278"/>
        </pc:sldMkLst>
        <pc:picChg chg="mod">
          <ac:chgData name="Mocsáry, László" userId="S::laszlo.mocsary@telekom.com::6198e2a1-e6d5-420c-94c4-8ee754401607" providerId="AD" clId="Web-{DE3DD640-0CB0-1297-1E0E-748DBD0FC4B7}" dt="2021-12-17T09:31:30.943" v="1" actId="14100"/>
          <ac:picMkLst>
            <pc:docMk/>
            <pc:sldMk cId="160208502" sldId="278"/>
            <ac:picMk id="5" creationId="{D5CC2E52-95AB-4442-9E57-6DE8975D50A5}"/>
          </ac:picMkLst>
        </pc:picChg>
      </pc:sldChg>
      <pc:sldChg chg="add del ord replId">
        <pc:chgData name="Mocsáry, László" userId="S::laszlo.mocsary@telekom.com::6198e2a1-e6d5-420c-94c4-8ee754401607" providerId="AD" clId="Web-{DE3DD640-0CB0-1297-1E0E-748DBD0FC4B7}" dt="2021-12-17T09:32:19.947" v="4"/>
        <pc:sldMkLst>
          <pc:docMk/>
          <pc:sldMk cId="1702583514" sldId="281"/>
        </pc:sldMkLst>
      </pc:sldChg>
      <pc:sldChg chg="addSp delSp modSp add replId">
        <pc:chgData name="Mocsáry, László" userId="S::laszlo.mocsary@telekom.com::6198e2a1-e6d5-420c-94c4-8ee754401607" providerId="AD" clId="Web-{DE3DD640-0CB0-1297-1E0E-748DBD0FC4B7}" dt="2021-12-17T10:01:32.405" v="341" actId="20577"/>
        <pc:sldMkLst>
          <pc:docMk/>
          <pc:sldMk cId="3996527294" sldId="281"/>
        </pc:sldMkLst>
        <pc:spChg chg="add mod">
          <ac:chgData name="Mocsáry, László" userId="S::laszlo.mocsary@telekom.com::6198e2a1-e6d5-420c-94c4-8ee754401607" providerId="AD" clId="Web-{DE3DD640-0CB0-1297-1E0E-748DBD0FC4B7}" dt="2021-12-17T10:01:32.405" v="341" actId="20577"/>
          <ac:spMkLst>
            <pc:docMk/>
            <pc:sldMk cId="3996527294" sldId="281"/>
            <ac:spMk id="3" creationId="{E9D09092-9CED-49B4-A9FD-55FAF0E7F7BC}"/>
          </ac:spMkLst>
        </pc:spChg>
        <pc:spChg chg="mod">
          <ac:chgData name="Mocsáry, László" userId="S::laszlo.mocsary@telekom.com::6198e2a1-e6d5-420c-94c4-8ee754401607" providerId="AD" clId="Web-{DE3DD640-0CB0-1297-1E0E-748DBD0FC4B7}" dt="2021-12-17T09:58:33.953" v="292" actId="20577"/>
          <ac:spMkLst>
            <pc:docMk/>
            <pc:sldMk cId="3996527294" sldId="281"/>
            <ac:spMk id="4" creationId="{3339158A-8174-4961-B50F-5E92BEE4DBB1}"/>
          </ac:spMkLst>
        </pc:spChg>
        <pc:spChg chg="del mod">
          <ac:chgData name="Mocsáry, László" userId="S::laszlo.mocsary@telekom.com::6198e2a1-e6d5-420c-94c4-8ee754401607" providerId="AD" clId="Web-{DE3DD640-0CB0-1297-1E0E-748DBD0FC4B7}" dt="2021-12-17T09:57:58.028" v="288"/>
          <ac:spMkLst>
            <pc:docMk/>
            <pc:sldMk cId="3996527294" sldId="281"/>
            <ac:spMk id="15" creationId="{75B3EB02-CE61-4AF4-B1D3-F68106A0DE8B}"/>
          </ac:spMkLst>
        </pc:spChg>
        <pc:picChg chg="del">
          <ac:chgData name="Mocsáry, László" userId="S::laszlo.mocsary@telekom.com::6198e2a1-e6d5-420c-94c4-8ee754401607" providerId="AD" clId="Web-{DE3DD640-0CB0-1297-1E0E-748DBD0FC4B7}" dt="2021-12-17T09:57:17.806" v="284"/>
          <ac:picMkLst>
            <pc:docMk/>
            <pc:sldMk cId="3996527294" sldId="281"/>
            <ac:picMk id="2" creationId="{584F88D2-3739-4FC5-82A2-8E95DC1AD3C0}"/>
          </ac:picMkLst>
        </pc:picChg>
        <pc:picChg chg="add mod">
          <ac:chgData name="Mocsáry, László" userId="S::laszlo.mocsary@telekom.com::6198e2a1-e6d5-420c-94c4-8ee754401607" providerId="AD" clId="Web-{DE3DD640-0CB0-1297-1E0E-748DBD0FC4B7}" dt="2021-12-17T09:59:03.315" v="295" actId="1076"/>
          <ac:picMkLst>
            <pc:docMk/>
            <pc:sldMk cId="3996527294" sldId="281"/>
            <ac:picMk id="6" creationId="{B0CFF5E1-8F23-4F2A-AC22-AF2AD31ECE38}"/>
          </ac:picMkLst>
        </pc:picChg>
        <pc:picChg chg="add mod">
          <ac:chgData name="Mocsáry, László" userId="S::laszlo.mocsary@telekom.com::6198e2a1-e6d5-420c-94c4-8ee754401607" providerId="AD" clId="Web-{DE3DD640-0CB0-1297-1E0E-748DBD0FC4B7}" dt="2021-12-17T09:59:31.551" v="297" actId="1076"/>
          <ac:picMkLst>
            <pc:docMk/>
            <pc:sldMk cId="3996527294" sldId="281"/>
            <ac:picMk id="8" creationId="{A09E7C15-2F0D-48CC-9F12-3D4A69440AA4}"/>
          </ac:picMkLst>
        </pc:picChg>
      </pc:sldChg>
    </pc:docChg>
  </pc:docChgLst>
  <pc:docChgLst>
    <pc:chgData name="Mocsáry, László" userId="S::laszlo.mocsary@telekom.com::6198e2a1-e6d5-420c-94c4-8ee754401607" providerId="AD" clId="Web-{EAE1F392-6194-E891-7E1E-971E93DF9E18}"/>
    <pc:docChg chg="addSld modSld sldOrd">
      <pc:chgData name="Mocsáry, László" userId="S::laszlo.mocsary@telekom.com::6198e2a1-e6d5-420c-94c4-8ee754401607" providerId="AD" clId="Web-{EAE1F392-6194-E891-7E1E-971E93DF9E18}" dt="2021-12-16T16:16:59.552" v="465" actId="20577"/>
      <pc:docMkLst>
        <pc:docMk/>
      </pc:docMkLst>
      <pc:sldChg chg="modSp">
        <pc:chgData name="Mocsáry, László" userId="S::laszlo.mocsary@telekom.com::6198e2a1-e6d5-420c-94c4-8ee754401607" providerId="AD" clId="Web-{EAE1F392-6194-E891-7E1E-971E93DF9E18}" dt="2021-12-16T11:31:24.485" v="9" actId="20577"/>
        <pc:sldMkLst>
          <pc:docMk/>
          <pc:sldMk cId="1961032123" sldId="262"/>
        </pc:sldMkLst>
        <pc:spChg chg="mod">
          <ac:chgData name="Mocsáry, László" userId="S::laszlo.mocsary@telekom.com::6198e2a1-e6d5-420c-94c4-8ee754401607" providerId="AD" clId="Web-{EAE1F392-6194-E891-7E1E-971E93DF9E18}" dt="2021-12-16T11:31:24.485" v="9" actId="20577"/>
          <ac:spMkLst>
            <pc:docMk/>
            <pc:sldMk cId="1961032123" sldId="262"/>
            <ac:spMk id="2" creationId="{CEF94949-9486-4368-B032-E02CFAD6B229}"/>
          </ac:spMkLst>
        </pc:spChg>
      </pc:sldChg>
      <pc:sldChg chg="modSp">
        <pc:chgData name="Mocsáry, László" userId="S::laszlo.mocsary@telekom.com::6198e2a1-e6d5-420c-94c4-8ee754401607" providerId="AD" clId="Web-{EAE1F392-6194-E891-7E1E-971E93DF9E18}" dt="2021-12-16T11:36:42.770" v="16" actId="20577"/>
        <pc:sldMkLst>
          <pc:docMk/>
          <pc:sldMk cId="1189027395" sldId="270"/>
        </pc:sldMkLst>
        <pc:spChg chg="mod">
          <ac:chgData name="Mocsáry, László" userId="S::laszlo.mocsary@telekom.com::6198e2a1-e6d5-420c-94c4-8ee754401607" providerId="AD" clId="Web-{EAE1F392-6194-E891-7E1E-971E93DF9E18}" dt="2021-12-16T11:36:19.207" v="14" actId="20577"/>
          <ac:spMkLst>
            <pc:docMk/>
            <pc:sldMk cId="1189027395" sldId="270"/>
            <ac:spMk id="2" creationId="{0FCA6695-00D0-459B-9B5A-A8CE3C31CEF0}"/>
          </ac:spMkLst>
        </pc:spChg>
        <pc:spChg chg="mod">
          <ac:chgData name="Mocsáry, László" userId="S::laszlo.mocsary@telekom.com::6198e2a1-e6d5-420c-94c4-8ee754401607" providerId="AD" clId="Web-{EAE1F392-6194-E891-7E1E-971E93DF9E18}" dt="2021-12-16T11:36:42.770" v="16" actId="20577"/>
          <ac:spMkLst>
            <pc:docMk/>
            <pc:sldMk cId="1189027395" sldId="270"/>
            <ac:spMk id="10" creationId="{451D6DDD-E6E8-4C5E-9889-FCB819076577}"/>
          </ac:spMkLst>
        </pc:spChg>
      </pc:sldChg>
      <pc:sldChg chg="addSp delSp modSp add ord replId">
        <pc:chgData name="Mocsáry, László" userId="S::laszlo.mocsary@telekom.com::6198e2a1-e6d5-420c-94c4-8ee754401607" providerId="AD" clId="Web-{EAE1F392-6194-E891-7E1E-971E93DF9E18}" dt="2021-12-16T16:16:59.552" v="465" actId="20577"/>
        <pc:sldMkLst>
          <pc:docMk/>
          <pc:sldMk cId="3925698787" sldId="273"/>
        </pc:sldMkLst>
        <pc:spChg chg="add del mod">
          <ac:chgData name="Mocsáry, László" userId="S::laszlo.mocsary@telekom.com::6198e2a1-e6d5-420c-94c4-8ee754401607" providerId="AD" clId="Web-{EAE1F392-6194-E891-7E1E-971E93DF9E18}" dt="2021-12-16T14:44:35.203" v="47"/>
          <ac:spMkLst>
            <pc:docMk/>
            <pc:sldMk cId="3925698787" sldId="273"/>
            <ac:spMk id="3" creationId="{A5254879-21E2-4274-8C1E-E6562D9AD70B}"/>
          </ac:spMkLst>
        </pc:spChg>
        <pc:spChg chg="mod">
          <ac:chgData name="Mocsáry, László" userId="S::laszlo.mocsary@telekom.com::6198e2a1-e6d5-420c-94c4-8ee754401607" providerId="AD" clId="Web-{EAE1F392-6194-E891-7E1E-971E93DF9E18}" dt="2021-12-16T14:44:15.937" v="45" actId="20577"/>
          <ac:spMkLst>
            <pc:docMk/>
            <pc:sldMk cId="3925698787" sldId="273"/>
            <ac:spMk id="4" creationId="{3339158A-8174-4961-B50F-5E92BEE4DBB1}"/>
          </ac:spMkLst>
        </pc:spChg>
        <pc:spChg chg="mod">
          <ac:chgData name="Mocsáry, László" userId="S::laszlo.mocsary@telekom.com::6198e2a1-e6d5-420c-94c4-8ee754401607" providerId="AD" clId="Web-{EAE1F392-6194-E891-7E1E-971E93DF9E18}" dt="2021-12-16T16:16:59.552" v="465" actId="20577"/>
          <ac:spMkLst>
            <pc:docMk/>
            <pc:sldMk cId="3925698787" sldId="273"/>
            <ac:spMk id="15" creationId="{75B3EB02-CE61-4AF4-B1D3-F68106A0DE8B}"/>
          </ac:spMkLst>
        </pc:spChg>
        <pc:picChg chg="add mod">
          <ac:chgData name="Mocsáry, László" userId="S::laszlo.mocsary@telekom.com::6198e2a1-e6d5-420c-94c4-8ee754401607" providerId="AD" clId="Web-{EAE1F392-6194-E891-7E1E-971E93DF9E18}" dt="2021-12-16T16:09:32.503" v="248" actId="1076"/>
          <ac:picMkLst>
            <pc:docMk/>
            <pc:sldMk cId="3925698787" sldId="273"/>
            <ac:picMk id="2" creationId="{584F88D2-3739-4FC5-82A2-8E95DC1AD3C0}"/>
          </ac:picMkLst>
        </pc:picChg>
        <pc:picChg chg="add del mod">
          <ac:chgData name="Mocsáry, László" userId="S::laszlo.mocsary@telekom.com::6198e2a1-e6d5-420c-94c4-8ee754401607" providerId="AD" clId="Web-{EAE1F392-6194-E891-7E1E-971E93DF9E18}" dt="2021-12-16T16:08:07.029" v="238"/>
          <ac:picMkLst>
            <pc:docMk/>
            <pc:sldMk cId="3925698787" sldId="273"/>
            <ac:picMk id="5" creationId="{DEC93B93-ACE1-44A6-812B-3B2D7406F0B5}"/>
          </ac:picMkLst>
        </pc:picChg>
        <pc:picChg chg="del">
          <ac:chgData name="Mocsáry, László" userId="S::laszlo.mocsary@telekom.com::6198e2a1-e6d5-420c-94c4-8ee754401607" providerId="AD" clId="Web-{EAE1F392-6194-E891-7E1E-971E93DF9E18}" dt="2021-12-16T14:44:23.391" v="46"/>
          <ac:picMkLst>
            <pc:docMk/>
            <pc:sldMk cId="3925698787" sldId="273"/>
            <ac:picMk id="14" creationId="{D8F9C11F-7DEF-4257-BCC7-B69BC0772D7E}"/>
          </ac:picMkLst>
        </pc:picChg>
      </pc:sldChg>
      <pc:sldChg chg="addSp delSp modSp add replId">
        <pc:chgData name="Mocsáry, László" userId="S::laszlo.mocsary@telekom.com::6198e2a1-e6d5-420c-94c4-8ee754401607" providerId="AD" clId="Web-{EAE1F392-6194-E891-7E1E-971E93DF9E18}" dt="2021-12-16T16:16:28.847" v="461" actId="14100"/>
        <pc:sldMkLst>
          <pc:docMk/>
          <pc:sldMk cId="839780565" sldId="275"/>
        </pc:sldMkLst>
        <pc:spChg chg="mod">
          <ac:chgData name="Mocsáry, László" userId="S::laszlo.mocsary@telekom.com::6198e2a1-e6d5-420c-94c4-8ee754401607" providerId="AD" clId="Web-{EAE1F392-6194-E891-7E1E-971E93DF9E18}" dt="2021-12-16T16:16:18.002" v="458" actId="20577"/>
          <ac:spMkLst>
            <pc:docMk/>
            <pc:sldMk cId="839780565" sldId="275"/>
            <ac:spMk id="15" creationId="{75B3EB02-CE61-4AF4-B1D3-F68106A0DE8B}"/>
          </ac:spMkLst>
        </pc:spChg>
        <pc:picChg chg="del">
          <ac:chgData name="Mocsáry, László" userId="S::laszlo.mocsary@telekom.com::6198e2a1-e6d5-420c-94c4-8ee754401607" providerId="AD" clId="Web-{EAE1F392-6194-E891-7E1E-971E93DF9E18}" dt="2021-12-16T16:08:23.217" v="241"/>
          <ac:picMkLst>
            <pc:docMk/>
            <pc:sldMk cId="839780565" sldId="275"/>
            <ac:picMk id="2" creationId="{584F88D2-3739-4FC5-82A2-8E95DC1AD3C0}"/>
          </ac:picMkLst>
        </pc:picChg>
        <pc:picChg chg="add del mod">
          <ac:chgData name="Mocsáry, László" userId="S::laszlo.mocsary@telekom.com::6198e2a1-e6d5-420c-94c4-8ee754401607" providerId="AD" clId="Web-{EAE1F392-6194-E891-7E1E-971E93DF9E18}" dt="2021-12-16T16:09:11.345" v="247"/>
          <ac:picMkLst>
            <pc:docMk/>
            <pc:sldMk cId="839780565" sldId="275"/>
            <ac:picMk id="3" creationId="{4AC514BE-31FF-4546-9D72-A814A6E7AE8B}"/>
          </ac:picMkLst>
        </pc:picChg>
        <pc:picChg chg="add mod">
          <ac:chgData name="Mocsáry, László" userId="S::laszlo.mocsary@telekom.com::6198e2a1-e6d5-420c-94c4-8ee754401607" providerId="AD" clId="Web-{EAE1F392-6194-E891-7E1E-971E93DF9E18}" dt="2021-12-16T16:16:28.847" v="461" actId="14100"/>
          <ac:picMkLst>
            <pc:docMk/>
            <pc:sldMk cId="839780565" sldId="275"/>
            <ac:picMk id="5" creationId="{1BC8D715-781C-4E31-87D9-AF9C507261C3}"/>
          </ac:picMkLst>
        </pc:picChg>
      </pc:sldChg>
    </pc:docChg>
  </pc:docChgLst>
  <pc:docChgLst>
    <pc:chgData name="Mocsáry, László" userId="S::laszlo.mocsary@telekom.com::6198e2a1-e6d5-420c-94c4-8ee754401607" providerId="AD" clId="Web-{EB2D3B44-DAA9-64EC-6D00-869BEFC21461}"/>
    <pc:docChg chg="addSld delSld modSld sldOrd">
      <pc:chgData name="Mocsáry, László" userId="S::laszlo.mocsary@telekom.com::6198e2a1-e6d5-420c-94c4-8ee754401607" providerId="AD" clId="Web-{EB2D3B44-DAA9-64EC-6D00-869BEFC21461}" dt="2021-12-16T21:11:46.872" v="677" actId="20577"/>
      <pc:docMkLst>
        <pc:docMk/>
      </pc:docMkLst>
      <pc:sldChg chg="modSp">
        <pc:chgData name="Mocsáry, László" userId="S::laszlo.mocsary@telekom.com::6198e2a1-e6d5-420c-94c4-8ee754401607" providerId="AD" clId="Web-{EB2D3B44-DAA9-64EC-6D00-869BEFC21461}" dt="2021-12-16T16:25:41.618" v="7" actId="20577"/>
        <pc:sldMkLst>
          <pc:docMk/>
          <pc:sldMk cId="2673456620" sldId="271"/>
        </pc:sldMkLst>
        <pc:spChg chg="mod">
          <ac:chgData name="Mocsáry, László" userId="S::laszlo.mocsary@telekom.com::6198e2a1-e6d5-420c-94c4-8ee754401607" providerId="AD" clId="Web-{EB2D3B44-DAA9-64EC-6D00-869BEFC21461}" dt="2021-12-16T16:25:41.618" v="7" actId="20577"/>
          <ac:spMkLst>
            <pc:docMk/>
            <pc:sldMk cId="2673456620" sldId="271"/>
            <ac:spMk id="3" creationId="{3677FE6D-AEC8-4820-9665-1634E2291A5C}"/>
          </ac:spMkLst>
        </pc:spChg>
      </pc:sldChg>
      <pc:sldChg chg="modSp">
        <pc:chgData name="Mocsáry, László" userId="S::laszlo.mocsary@telekom.com::6198e2a1-e6d5-420c-94c4-8ee754401607" providerId="AD" clId="Web-{EB2D3B44-DAA9-64EC-6D00-869BEFC21461}" dt="2021-12-16T16:26:18.932" v="9" actId="20577"/>
        <pc:sldMkLst>
          <pc:docMk/>
          <pc:sldMk cId="1061755065" sldId="272"/>
        </pc:sldMkLst>
        <pc:spChg chg="mod">
          <ac:chgData name="Mocsáry, László" userId="S::laszlo.mocsary@telekom.com::6198e2a1-e6d5-420c-94c4-8ee754401607" providerId="AD" clId="Web-{EB2D3B44-DAA9-64EC-6D00-869BEFC21461}" dt="2021-12-16T16:26:18.932" v="9" actId="20577"/>
          <ac:spMkLst>
            <pc:docMk/>
            <pc:sldMk cId="1061755065" sldId="272"/>
            <ac:spMk id="15" creationId="{75B3EB02-CE61-4AF4-B1D3-F68106A0DE8B}"/>
          </ac:spMkLst>
        </pc:spChg>
      </pc:sldChg>
      <pc:sldChg chg="addSp delSp modSp">
        <pc:chgData name="Mocsáry, László" userId="S::laszlo.mocsary@telekom.com::6198e2a1-e6d5-420c-94c4-8ee754401607" providerId="AD" clId="Web-{EB2D3B44-DAA9-64EC-6D00-869BEFC21461}" dt="2021-12-16T19:25:11.753" v="421" actId="20577"/>
        <pc:sldMkLst>
          <pc:docMk/>
          <pc:sldMk cId="3925698787" sldId="273"/>
        </pc:sldMkLst>
        <pc:spChg chg="mod">
          <ac:chgData name="Mocsáry, László" userId="S::laszlo.mocsary@telekom.com::6198e2a1-e6d5-420c-94c4-8ee754401607" providerId="AD" clId="Web-{EB2D3B44-DAA9-64EC-6D00-869BEFC21461}" dt="2021-12-16T16:27:42.109" v="12" actId="20577"/>
          <ac:spMkLst>
            <pc:docMk/>
            <pc:sldMk cId="3925698787" sldId="273"/>
            <ac:spMk id="4" creationId="{3339158A-8174-4961-B50F-5E92BEE4DBB1}"/>
          </ac:spMkLst>
        </pc:spChg>
        <pc:spChg chg="mod">
          <ac:chgData name="Mocsáry, László" userId="S::laszlo.mocsary@telekom.com::6198e2a1-e6d5-420c-94c4-8ee754401607" providerId="AD" clId="Web-{EB2D3B44-DAA9-64EC-6D00-869BEFC21461}" dt="2021-12-16T19:25:11.753" v="421" actId="20577"/>
          <ac:spMkLst>
            <pc:docMk/>
            <pc:sldMk cId="3925698787" sldId="273"/>
            <ac:spMk id="15" creationId="{75B3EB02-CE61-4AF4-B1D3-F68106A0DE8B}"/>
          </ac:spMkLst>
        </pc:spChg>
        <pc:picChg chg="mod">
          <ac:chgData name="Mocsáry, László" userId="S::laszlo.mocsary@telekom.com::6198e2a1-e6d5-420c-94c4-8ee754401607" providerId="AD" clId="Web-{EB2D3B44-DAA9-64EC-6D00-869BEFC21461}" dt="2021-12-16T16:18:55.688" v="0" actId="1076"/>
          <ac:picMkLst>
            <pc:docMk/>
            <pc:sldMk cId="3925698787" sldId="273"/>
            <ac:picMk id="2" creationId="{584F88D2-3739-4FC5-82A2-8E95DC1AD3C0}"/>
          </ac:picMkLst>
        </pc:picChg>
        <pc:picChg chg="add del mod">
          <ac:chgData name="Mocsáry, László" userId="S::laszlo.mocsary@telekom.com::6198e2a1-e6d5-420c-94c4-8ee754401607" providerId="AD" clId="Web-{EB2D3B44-DAA9-64EC-6D00-869BEFC21461}" dt="2021-12-16T18:01:07.382" v="45"/>
          <ac:picMkLst>
            <pc:docMk/>
            <pc:sldMk cId="3925698787" sldId="273"/>
            <ac:picMk id="3" creationId="{A553FE64-2F9F-4826-A972-AC4F8AB2EA2D}"/>
          </ac:picMkLst>
        </pc:picChg>
        <pc:inkChg chg="add del">
          <ac:chgData name="Mocsáry, László" userId="S::laszlo.mocsary@telekom.com::6198e2a1-e6d5-420c-94c4-8ee754401607" providerId="AD" clId="Web-{EB2D3B44-DAA9-64EC-6D00-869BEFC21461}" dt="2021-12-16T16:19:58.129" v="2"/>
          <ac:inkMkLst>
            <pc:docMk/>
            <pc:sldMk cId="3925698787" sldId="273"/>
            <ac:inkMk id="3" creationId="{25600FD1-0BDB-431A-B9AA-15F87159D7C6}"/>
          </ac:inkMkLst>
        </pc:inkChg>
      </pc:sldChg>
      <pc:sldChg chg="addSp delSp modSp">
        <pc:chgData name="Mocsáry, László" userId="S::laszlo.mocsary@telekom.com::6198e2a1-e6d5-420c-94c4-8ee754401607" providerId="AD" clId="Web-{EB2D3B44-DAA9-64EC-6D00-869BEFC21461}" dt="2021-12-16T19:34:06.625" v="467" actId="1076"/>
        <pc:sldMkLst>
          <pc:docMk/>
          <pc:sldMk cId="3306130495" sldId="274"/>
        </pc:sldMkLst>
        <pc:spChg chg="add del mod">
          <ac:chgData name="Mocsáry, László" userId="S::laszlo.mocsary@telekom.com::6198e2a1-e6d5-420c-94c4-8ee754401607" providerId="AD" clId="Web-{EB2D3B44-DAA9-64EC-6D00-869BEFC21461}" dt="2021-12-16T19:28:50.084" v="434"/>
          <ac:spMkLst>
            <pc:docMk/>
            <pc:sldMk cId="3306130495" sldId="274"/>
            <ac:spMk id="2" creationId="{6A3DF887-D965-4E8F-AA49-368603DC581E}"/>
          </ac:spMkLst>
        </pc:spChg>
        <pc:spChg chg="add del">
          <ac:chgData name="Mocsáry, László" userId="S::laszlo.mocsary@telekom.com::6198e2a1-e6d5-420c-94c4-8ee754401607" providerId="AD" clId="Web-{EB2D3B44-DAA9-64EC-6D00-869BEFC21461}" dt="2021-12-16T19:32:36.993" v="461"/>
          <ac:spMkLst>
            <pc:docMk/>
            <pc:sldMk cId="3306130495" sldId="274"/>
            <ac:spMk id="3" creationId="{E57A4D81-071B-4F42-ABA8-8EE700D6EE3C}"/>
          </ac:spMkLst>
        </pc:spChg>
        <pc:spChg chg="mod">
          <ac:chgData name="Mocsáry, László" userId="S::laszlo.mocsary@telekom.com::6198e2a1-e6d5-420c-94c4-8ee754401607" providerId="AD" clId="Web-{EB2D3B44-DAA9-64EC-6D00-869BEFC21461}" dt="2021-12-16T19:32:45.275" v="463"/>
          <ac:spMkLst>
            <pc:docMk/>
            <pc:sldMk cId="3306130495" sldId="274"/>
            <ac:spMk id="4" creationId="{3339158A-8174-4961-B50F-5E92BEE4DBB1}"/>
          </ac:spMkLst>
        </pc:spChg>
        <pc:spChg chg="add del mod">
          <ac:chgData name="Mocsáry, László" userId="S::laszlo.mocsary@telekom.com::6198e2a1-e6d5-420c-94c4-8ee754401607" providerId="AD" clId="Web-{EB2D3B44-DAA9-64EC-6D00-869BEFC21461}" dt="2021-12-16T19:32:27.179" v="454"/>
          <ac:spMkLst>
            <pc:docMk/>
            <pc:sldMk cId="3306130495" sldId="274"/>
            <ac:spMk id="6" creationId="{0DDA2454-84F6-4E06-87CA-ACDF08E107A6}"/>
          </ac:spMkLst>
        </pc:spChg>
        <pc:spChg chg="mod">
          <ac:chgData name="Mocsáry, László" userId="S::laszlo.mocsary@telekom.com::6198e2a1-e6d5-420c-94c4-8ee754401607" providerId="AD" clId="Web-{EB2D3B44-DAA9-64EC-6D00-869BEFC21461}" dt="2021-12-16T19:33:24.778" v="466" actId="20577"/>
          <ac:spMkLst>
            <pc:docMk/>
            <pc:sldMk cId="3306130495" sldId="274"/>
            <ac:spMk id="15" creationId="{75B3EB02-CE61-4AF4-B1D3-F68106A0DE8B}"/>
          </ac:spMkLst>
        </pc:spChg>
        <pc:spChg chg="add del">
          <ac:chgData name="Mocsáry, László" userId="S::laszlo.mocsary@telekom.com::6198e2a1-e6d5-420c-94c4-8ee754401607" providerId="AD" clId="Web-{EB2D3B44-DAA9-64EC-6D00-869BEFC21461}" dt="2021-12-16T19:32:45.275" v="463"/>
          <ac:spMkLst>
            <pc:docMk/>
            <pc:sldMk cId="3306130495" sldId="274"/>
            <ac:spMk id="28" creationId="{284B70D5-875B-433D-BDBD-1522A85D6C1D}"/>
          </ac:spMkLst>
        </pc:spChg>
        <pc:spChg chg="add del">
          <ac:chgData name="Mocsáry, László" userId="S::laszlo.mocsary@telekom.com::6198e2a1-e6d5-420c-94c4-8ee754401607" providerId="AD" clId="Web-{EB2D3B44-DAA9-64EC-6D00-869BEFC21461}" dt="2021-12-16T19:32:45.275" v="463"/>
          <ac:spMkLst>
            <pc:docMk/>
            <pc:sldMk cId="3306130495" sldId="274"/>
            <ac:spMk id="30" creationId="{1E299956-A9E7-4FC1-A0B1-D590CA9730E8}"/>
          </ac:spMkLst>
        </pc:spChg>
        <pc:spChg chg="add del">
          <ac:chgData name="Mocsáry, László" userId="S::laszlo.mocsary@telekom.com::6198e2a1-e6d5-420c-94c4-8ee754401607" providerId="AD" clId="Web-{EB2D3B44-DAA9-64EC-6D00-869BEFC21461}" dt="2021-12-16T19:32:45.275" v="463"/>
          <ac:spMkLst>
            <pc:docMk/>
            <pc:sldMk cId="3306130495" sldId="274"/>
            <ac:spMk id="31" creationId="{17FC539C-B783-4B03-9F9E-D13430F3F64F}"/>
          </ac:spMkLst>
        </pc:spChg>
        <pc:spChg chg="add">
          <ac:chgData name="Mocsáry, László" userId="S::laszlo.mocsary@telekom.com::6198e2a1-e6d5-420c-94c4-8ee754401607" providerId="AD" clId="Web-{EB2D3B44-DAA9-64EC-6D00-869BEFC21461}" dt="2021-12-16T19:32:45.275" v="463"/>
          <ac:spMkLst>
            <pc:docMk/>
            <pc:sldMk cId="3306130495" sldId="274"/>
            <ac:spMk id="33" creationId="{52ABB703-2B0E-4C3B-B4A2-F3973548E561}"/>
          </ac:spMkLst>
        </pc:spChg>
        <pc:spChg chg="add">
          <ac:chgData name="Mocsáry, László" userId="S::laszlo.mocsary@telekom.com::6198e2a1-e6d5-420c-94c4-8ee754401607" providerId="AD" clId="Web-{EB2D3B44-DAA9-64EC-6D00-869BEFC21461}" dt="2021-12-16T19:32:45.275" v="463"/>
          <ac:spMkLst>
            <pc:docMk/>
            <pc:sldMk cId="3306130495" sldId="274"/>
            <ac:spMk id="35" creationId="{E95DA498-D9A2-4DA9-B9DA-B3776E08CF7E}"/>
          </ac:spMkLst>
        </pc:spChg>
        <pc:spChg chg="add del">
          <ac:chgData name="Mocsáry, László" userId="S::laszlo.mocsary@telekom.com::6198e2a1-e6d5-420c-94c4-8ee754401607" providerId="AD" clId="Web-{EB2D3B44-DAA9-64EC-6D00-869BEFC21461}" dt="2021-12-16T19:29:54.604" v="439"/>
          <ac:spMkLst>
            <pc:docMk/>
            <pc:sldMk cId="3306130495" sldId="274"/>
            <ac:spMk id="36" creationId="{52ABB703-2B0E-4C3B-B4A2-F3973548E561}"/>
          </ac:spMkLst>
        </pc:spChg>
        <pc:spChg chg="add">
          <ac:chgData name="Mocsáry, László" userId="S::laszlo.mocsary@telekom.com::6198e2a1-e6d5-420c-94c4-8ee754401607" providerId="AD" clId="Web-{EB2D3B44-DAA9-64EC-6D00-869BEFC21461}" dt="2021-12-16T19:32:45.275" v="463"/>
          <ac:spMkLst>
            <pc:docMk/>
            <pc:sldMk cId="3306130495" sldId="274"/>
            <ac:spMk id="37" creationId="{82A73093-4B9D-420D-B17E-52293703A1D4}"/>
          </ac:spMkLst>
        </pc:spChg>
        <pc:spChg chg="add del">
          <ac:chgData name="Mocsáry, László" userId="S::laszlo.mocsary@telekom.com::6198e2a1-e6d5-420c-94c4-8ee754401607" providerId="AD" clId="Web-{EB2D3B44-DAA9-64EC-6D00-869BEFC21461}" dt="2021-12-16T19:29:54.604" v="439"/>
          <ac:spMkLst>
            <pc:docMk/>
            <pc:sldMk cId="3306130495" sldId="274"/>
            <ac:spMk id="40" creationId="{E95DA498-D9A2-4DA9-B9DA-B3776E08CF7E}"/>
          </ac:spMkLst>
        </pc:spChg>
        <pc:spChg chg="add del">
          <ac:chgData name="Mocsáry, László" userId="S::laszlo.mocsary@telekom.com::6198e2a1-e6d5-420c-94c4-8ee754401607" providerId="AD" clId="Web-{EB2D3B44-DAA9-64EC-6D00-869BEFC21461}" dt="2021-12-16T19:29:54.604" v="439"/>
          <ac:spMkLst>
            <pc:docMk/>
            <pc:sldMk cId="3306130495" sldId="274"/>
            <ac:spMk id="42" creationId="{82A73093-4B9D-420D-B17E-52293703A1D4}"/>
          </ac:spMkLst>
        </pc:spChg>
        <pc:picChg chg="add del mod">
          <ac:chgData name="Mocsáry, László" userId="S::laszlo.mocsary@telekom.com::6198e2a1-e6d5-420c-94c4-8ee754401607" providerId="AD" clId="Web-{EB2D3B44-DAA9-64EC-6D00-869BEFC21461}" dt="2021-12-16T19:34:06.625" v="467" actId="1076"/>
          <ac:picMkLst>
            <pc:docMk/>
            <pc:sldMk cId="3306130495" sldId="274"/>
            <ac:picMk id="14" creationId="{D8F9C11F-7DEF-4257-BCC7-B69BC0772D7E}"/>
          </ac:picMkLst>
        </pc:picChg>
        <pc:cxnChg chg="add del">
          <ac:chgData name="Mocsáry, László" userId="S::laszlo.mocsary@telekom.com::6198e2a1-e6d5-420c-94c4-8ee754401607" providerId="AD" clId="Web-{EB2D3B44-DAA9-64EC-6D00-869BEFC21461}" dt="2021-12-16T19:32:45.275" v="463"/>
          <ac:cxnSpMkLst>
            <pc:docMk/>
            <pc:sldMk cId="3306130495" sldId="274"/>
            <ac:cxnSpMk id="29" creationId="{C947DF4A-614C-4B4C-8B80-E5B9D8E8CFED}"/>
          </ac:cxnSpMkLst>
        </pc:cxnChg>
        <pc:cxnChg chg="add">
          <ac:chgData name="Mocsáry, László" userId="S::laszlo.mocsary@telekom.com::6198e2a1-e6d5-420c-94c4-8ee754401607" providerId="AD" clId="Web-{EB2D3B44-DAA9-64EC-6D00-869BEFC21461}" dt="2021-12-16T19:32:45.275" v="463"/>
          <ac:cxnSpMkLst>
            <pc:docMk/>
            <pc:sldMk cId="3306130495" sldId="274"/>
            <ac:cxnSpMk id="34" creationId="{9C21570E-E159-49A6-9891-FA397B7A92D3}"/>
          </ac:cxnSpMkLst>
        </pc:cxnChg>
        <pc:cxnChg chg="add del">
          <ac:chgData name="Mocsáry, László" userId="S::laszlo.mocsary@telekom.com::6198e2a1-e6d5-420c-94c4-8ee754401607" providerId="AD" clId="Web-{EB2D3B44-DAA9-64EC-6D00-869BEFC21461}" dt="2021-12-16T19:29:54.604" v="439"/>
          <ac:cxnSpMkLst>
            <pc:docMk/>
            <pc:sldMk cId="3306130495" sldId="274"/>
            <ac:cxnSpMk id="38" creationId="{9C21570E-E159-49A6-9891-FA397B7A92D3}"/>
          </ac:cxnSpMkLst>
        </pc:cxnChg>
      </pc:sldChg>
      <pc:sldChg chg="modSp">
        <pc:chgData name="Mocsáry, László" userId="S::laszlo.mocsary@telekom.com::6198e2a1-e6d5-420c-94c4-8ee754401607" providerId="AD" clId="Web-{EB2D3B44-DAA9-64EC-6D00-869BEFC21461}" dt="2021-12-16T19:34:38.284" v="470" actId="20577"/>
        <pc:sldMkLst>
          <pc:docMk/>
          <pc:sldMk cId="839780565" sldId="275"/>
        </pc:sldMkLst>
        <pc:spChg chg="mod">
          <ac:chgData name="Mocsáry, László" userId="S::laszlo.mocsary@telekom.com::6198e2a1-e6d5-420c-94c4-8ee754401607" providerId="AD" clId="Web-{EB2D3B44-DAA9-64EC-6D00-869BEFC21461}" dt="2021-12-16T19:34:38.284" v="470" actId="20577"/>
          <ac:spMkLst>
            <pc:docMk/>
            <pc:sldMk cId="839780565" sldId="275"/>
            <ac:spMk id="4" creationId="{3339158A-8174-4961-B50F-5E92BEE4DBB1}"/>
          </ac:spMkLst>
        </pc:spChg>
        <pc:spChg chg="mod">
          <ac:chgData name="Mocsáry, László" userId="S::laszlo.mocsary@telekom.com::6198e2a1-e6d5-420c-94c4-8ee754401607" providerId="AD" clId="Web-{EB2D3B44-DAA9-64EC-6D00-869BEFC21461}" dt="2021-12-16T18:03:38.145" v="55" actId="14100"/>
          <ac:spMkLst>
            <pc:docMk/>
            <pc:sldMk cId="839780565" sldId="275"/>
            <ac:spMk id="15" creationId="{75B3EB02-CE61-4AF4-B1D3-F68106A0DE8B}"/>
          </ac:spMkLst>
        </pc:spChg>
      </pc:sldChg>
      <pc:sldChg chg="addSp delSp modSp add replId">
        <pc:chgData name="Mocsáry, László" userId="S::laszlo.mocsary@telekom.com::6198e2a1-e6d5-420c-94c4-8ee754401607" providerId="AD" clId="Web-{EB2D3B44-DAA9-64EC-6D00-869BEFC21461}" dt="2021-12-16T19:21:23.594" v="390" actId="20577"/>
        <pc:sldMkLst>
          <pc:docMk/>
          <pc:sldMk cId="389645604" sldId="276"/>
        </pc:sldMkLst>
        <pc:spChg chg="mod">
          <ac:chgData name="Mocsáry, László" userId="S::laszlo.mocsary@telekom.com::6198e2a1-e6d5-420c-94c4-8ee754401607" providerId="AD" clId="Web-{EB2D3B44-DAA9-64EC-6D00-869BEFC21461}" dt="2021-12-16T18:52:20.432" v="100" actId="20577"/>
          <ac:spMkLst>
            <pc:docMk/>
            <pc:sldMk cId="389645604" sldId="276"/>
            <ac:spMk id="4" creationId="{3339158A-8174-4961-B50F-5E92BEE4DBB1}"/>
          </ac:spMkLst>
        </pc:spChg>
        <pc:spChg chg="mod">
          <ac:chgData name="Mocsáry, László" userId="S::laszlo.mocsary@telekom.com::6198e2a1-e6d5-420c-94c4-8ee754401607" providerId="AD" clId="Web-{EB2D3B44-DAA9-64EC-6D00-869BEFC21461}" dt="2021-12-16T19:21:23.594" v="390" actId="20577"/>
          <ac:spMkLst>
            <pc:docMk/>
            <pc:sldMk cId="389645604" sldId="276"/>
            <ac:spMk id="15" creationId="{75B3EB02-CE61-4AF4-B1D3-F68106A0DE8B}"/>
          </ac:spMkLst>
        </pc:spChg>
        <pc:grpChg chg="add mod">
          <ac:chgData name="Mocsáry, László" userId="S::laszlo.mocsary@telekom.com::6198e2a1-e6d5-420c-94c4-8ee754401607" providerId="AD" clId="Web-{EB2D3B44-DAA9-64EC-6D00-869BEFC21461}" dt="2021-12-16T19:09:18.219" v="240"/>
          <ac:grpSpMkLst>
            <pc:docMk/>
            <pc:sldMk cId="389645604" sldId="276"/>
            <ac:grpSpMk id="6" creationId="{6473AF13-1DC1-47CE-A19C-272BC905E823}"/>
          </ac:grpSpMkLst>
        </pc:grpChg>
        <pc:picChg chg="add del">
          <ac:chgData name="Mocsáry, László" userId="S::laszlo.mocsary@telekom.com::6198e2a1-e6d5-420c-94c4-8ee754401607" providerId="AD" clId="Web-{EB2D3B44-DAA9-64EC-6D00-869BEFC21461}" dt="2021-12-16T18:51:55.242" v="87"/>
          <ac:picMkLst>
            <pc:docMk/>
            <pc:sldMk cId="389645604" sldId="276"/>
            <ac:picMk id="2" creationId="{584F88D2-3739-4FC5-82A2-8E95DC1AD3C0}"/>
          </ac:picMkLst>
        </pc:picChg>
        <pc:picChg chg="add mod">
          <ac:chgData name="Mocsáry, László" userId="S::laszlo.mocsary@telekom.com::6198e2a1-e6d5-420c-94c4-8ee754401607" providerId="AD" clId="Web-{EB2D3B44-DAA9-64EC-6D00-869BEFC21461}" dt="2021-12-16T19:05:39.029" v="193" actId="1076"/>
          <ac:picMkLst>
            <pc:docMk/>
            <pc:sldMk cId="389645604" sldId="276"/>
            <ac:picMk id="3" creationId="{4C15B0E6-49FF-499B-BFDC-FBFE18C590BC}"/>
          </ac:picMkLst>
        </pc:picChg>
        <pc:picChg chg="add mod">
          <ac:chgData name="Mocsáry, László" userId="S::laszlo.mocsary@telekom.com::6198e2a1-e6d5-420c-94c4-8ee754401607" providerId="AD" clId="Web-{EB2D3B44-DAA9-64EC-6D00-869BEFC21461}" dt="2021-12-16T19:05:51.827" v="195" actId="1076"/>
          <ac:picMkLst>
            <pc:docMk/>
            <pc:sldMk cId="389645604" sldId="276"/>
            <ac:picMk id="5" creationId="{884FF5DF-0848-4BCC-9794-40594020049E}"/>
          </ac:picMkLst>
        </pc:picChg>
      </pc:sldChg>
      <pc:sldChg chg="add del replId">
        <pc:chgData name="Mocsáry, László" userId="S::laszlo.mocsary@telekom.com::6198e2a1-e6d5-420c-94c4-8ee754401607" providerId="AD" clId="Web-{EB2D3B44-DAA9-64EC-6D00-869BEFC21461}" dt="2021-12-16T18:47:51.472" v="57"/>
        <pc:sldMkLst>
          <pc:docMk/>
          <pc:sldMk cId="1937142715" sldId="276"/>
        </pc:sldMkLst>
      </pc:sldChg>
      <pc:sldChg chg="addSp delSp modSp add replId">
        <pc:chgData name="Mocsáry, László" userId="S::laszlo.mocsary@telekom.com::6198e2a1-e6d5-420c-94c4-8ee754401607" providerId="AD" clId="Web-{EB2D3B44-DAA9-64EC-6D00-869BEFC21461}" dt="2021-12-16T19:44:25.395" v="513" actId="14100"/>
        <pc:sldMkLst>
          <pc:docMk/>
          <pc:sldMk cId="789217556" sldId="277"/>
        </pc:sldMkLst>
        <pc:spChg chg="mod">
          <ac:chgData name="Mocsáry, László" userId="S::laszlo.mocsary@telekom.com::6198e2a1-e6d5-420c-94c4-8ee754401607" providerId="AD" clId="Web-{EB2D3B44-DAA9-64EC-6D00-869BEFC21461}" dt="2021-12-16T19:35:43.836" v="481" actId="20577"/>
          <ac:spMkLst>
            <pc:docMk/>
            <pc:sldMk cId="789217556" sldId="277"/>
            <ac:spMk id="4" creationId="{3339158A-8174-4961-B50F-5E92BEE4DBB1}"/>
          </ac:spMkLst>
        </pc:spChg>
        <pc:spChg chg="add mod">
          <ac:chgData name="Mocsáry, László" userId="S::laszlo.mocsary@telekom.com::6198e2a1-e6d5-420c-94c4-8ee754401607" providerId="AD" clId="Web-{EB2D3B44-DAA9-64EC-6D00-869BEFC21461}" dt="2021-12-16T19:44:25.395" v="513" actId="14100"/>
          <ac:spMkLst>
            <pc:docMk/>
            <pc:sldMk cId="789217556" sldId="277"/>
            <ac:spMk id="10" creationId="{40701B5A-04BD-427A-AA80-3EC5B10446B0}"/>
          </ac:spMkLst>
        </pc:spChg>
        <pc:spChg chg="del mod">
          <ac:chgData name="Mocsáry, László" userId="S::laszlo.mocsary@telekom.com::6198e2a1-e6d5-420c-94c4-8ee754401607" providerId="AD" clId="Web-{EB2D3B44-DAA9-64EC-6D00-869BEFC21461}" dt="2021-12-16T19:38:12.614" v="489"/>
          <ac:spMkLst>
            <pc:docMk/>
            <pc:sldMk cId="789217556" sldId="277"/>
            <ac:spMk id="15" creationId="{75B3EB02-CE61-4AF4-B1D3-F68106A0DE8B}"/>
          </ac:spMkLst>
        </pc:spChg>
        <pc:grpChg chg="del">
          <ac:chgData name="Mocsáry, László" userId="S::laszlo.mocsary@telekom.com::6198e2a1-e6d5-420c-94c4-8ee754401607" providerId="AD" clId="Web-{EB2D3B44-DAA9-64EC-6D00-869BEFC21461}" dt="2021-12-16T19:35:15.865" v="472"/>
          <ac:grpSpMkLst>
            <pc:docMk/>
            <pc:sldMk cId="789217556" sldId="277"/>
            <ac:grpSpMk id="6" creationId="{6473AF13-1DC1-47CE-A19C-272BC905E823}"/>
          </ac:grpSpMkLst>
        </pc:grpChg>
        <pc:picChg chg="add del mod">
          <ac:chgData name="Mocsáry, László" userId="S::laszlo.mocsary@telekom.com::6198e2a1-e6d5-420c-94c4-8ee754401607" providerId="AD" clId="Web-{EB2D3B44-DAA9-64EC-6D00-869BEFC21461}" dt="2021-12-16T19:42:10.868" v="505"/>
          <ac:picMkLst>
            <pc:docMk/>
            <pc:sldMk cId="789217556" sldId="277"/>
            <ac:picMk id="2" creationId="{E3159989-8380-4F3F-8133-3864FE76EEA8}"/>
          </ac:picMkLst>
        </pc:picChg>
        <pc:picChg chg="add del mod">
          <ac:chgData name="Mocsáry, László" userId="S::laszlo.mocsary@telekom.com::6198e2a1-e6d5-420c-94c4-8ee754401607" providerId="AD" clId="Web-{EB2D3B44-DAA9-64EC-6D00-869BEFC21461}" dt="2021-12-16T19:40:17.390" v="499"/>
          <ac:picMkLst>
            <pc:docMk/>
            <pc:sldMk cId="789217556" sldId="277"/>
            <ac:picMk id="7" creationId="{E28359AA-D904-4369-86FD-E4362F46F886}"/>
          </ac:picMkLst>
        </pc:picChg>
        <pc:picChg chg="add mod">
          <ac:chgData name="Mocsáry, László" userId="S::laszlo.mocsary@telekom.com::6198e2a1-e6d5-420c-94c4-8ee754401607" providerId="AD" clId="Web-{EB2D3B44-DAA9-64EC-6D00-869BEFC21461}" dt="2021-12-16T19:43:43.172" v="509" actId="14100"/>
          <ac:picMkLst>
            <pc:docMk/>
            <pc:sldMk cId="789217556" sldId="277"/>
            <ac:picMk id="8" creationId="{84FC563A-402E-404A-92D7-1734FA29DB20}"/>
          </ac:picMkLst>
        </pc:picChg>
        <pc:picChg chg="add mod">
          <ac:chgData name="Mocsáry, László" userId="S::laszlo.mocsary@telekom.com::6198e2a1-e6d5-420c-94c4-8ee754401607" providerId="AD" clId="Web-{EB2D3B44-DAA9-64EC-6D00-869BEFC21461}" dt="2021-12-16T19:43:33.765" v="508" actId="1076"/>
          <ac:picMkLst>
            <pc:docMk/>
            <pc:sldMk cId="789217556" sldId="277"/>
            <ac:picMk id="9" creationId="{E32DEA4C-8463-448B-B196-D1F6634CB189}"/>
          </ac:picMkLst>
        </pc:picChg>
      </pc:sldChg>
      <pc:sldChg chg="addSp delSp modSp add ord replId">
        <pc:chgData name="Mocsáry, László" userId="S::laszlo.mocsary@telekom.com::6198e2a1-e6d5-420c-94c4-8ee754401607" providerId="AD" clId="Web-{EB2D3B44-DAA9-64EC-6D00-869BEFC21461}" dt="2021-12-16T21:11:46.872" v="677" actId="20577"/>
        <pc:sldMkLst>
          <pc:docMk/>
          <pc:sldMk cId="160208502" sldId="278"/>
        </pc:sldMkLst>
        <pc:spChg chg="add del mod">
          <ac:chgData name="Mocsáry, László" userId="S::laszlo.mocsary@telekom.com::6198e2a1-e6d5-420c-94c4-8ee754401607" providerId="AD" clId="Web-{EB2D3B44-DAA9-64EC-6D00-869BEFC21461}" dt="2021-12-16T21:02:12.439" v="517"/>
          <ac:spMkLst>
            <pc:docMk/>
            <pc:sldMk cId="160208502" sldId="278"/>
            <ac:spMk id="3" creationId="{5A113F28-432F-43D0-9172-BFEC3DF68EDE}"/>
          </ac:spMkLst>
        </pc:spChg>
        <pc:spChg chg="mod">
          <ac:chgData name="Mocsáry, László" userId="S::laszlo.mocsary@telekom.com::6198e2a1-e6d5-420c-94c4-8ee754401607" providerId="AD" clId="Web-{EB2D3B44-DAA9-64EC-6D00-869BEFC21461}" dt="2021-12-16T21:03:46.491" v="565" actId="20577"/>
          <ac:spMkLst>
            <pc:docMk/>
            <pc:sldMk cId="160208502" sldId="278"/>
            <ac:spMk id="4" creationId="{3339158A-8174-4961-B50F-5E92BEE4DBB1}"/>
          </ac:spMkLst>
        </pc:spChg>
        <pc:spChg chg="mod">
          <ac:chgData name="Mocsáry, László" userId="S::laszlo.mocsary@telekom.com::6198e2a1-e6d5-420c-94c4-8ee754401607" providerId="AD" clId="Web-{EB2D3B44-DAA9-64EC-6D00-869BEFC21461}" dt="2021-12-16T21:11:46.872" v="677" actId="20577"/>
          <ac:spMkLst>
            <pc:docMk/>
            <pc:sldMk cId="160208502" sldId="278"/>
            <ac:spMk id="15" creationId="{75B3EB02-CE61-4AF4-B1D3-F68106A0DE8B}"/>
          </ac:spMkLst>
        </pc:spChg>
        <pc:picChg chg="add mod ord">
          <ac:chgData name="Mocsáry, László" userId="S::laszlo.mocsary@telekom.com::6198e2a1-e6d5-420c-94c4-8ee754401607" providerId="AD" clId="Web-{EB2D3B44-DAA9-64EC-6D00-869BEFC21461}" dt="2021-12-16T21:02:20.455" v="518" actId="1076"/>
          <ac:picMkLst>
            <pc:docMk/>
            <pc:sldMk cId="160208502" sldId="278"/>
            <ac:picMk id="5" creationId="{D5CC2E52-95AB-4442-9E57-6DE8975D50A5}"/>
          </ac:picMkLst>
        </pc:picChg>
        <pc:picChg chg="del">
          <ac:chgData name="Mocsáry, László" userId="S::laszlo.mocsary@telekom.com::6198e2a1-e6d5-420c-94c4-8ee754401607" providerId="AD" clId="Web-{EB2D3B44-DAA9-64EC-6D00-869BEFC21461}" dt="2021-12-16T21:02:08.032" v="516"/>
          <ac:picMkLst>
            <pc:docMk/>
            <pc:sldMk cId="160208502" sldId="278"/>
            <ac:picMk id="14" creationId="{D8F9C11F-7DEF-4257-BCC7-B69BC0772D7E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FB783-6BEF-4815-89CE-781A549A84D4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43F3B-FC63-4B58-BBAC-A8EF46BAB03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228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FB783-6BEF-4815-89CE-781A549A84D4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43F3B-FC63-4B58-BBAC-A8EF46BAB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11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FB783-6BEF-4815-89CE-781A549A84D4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43F3B-FC63-4B58-BBAC-A8EF46BAB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9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FB783-6BEF-4815-89CE-781A549A84D4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43F3B-FC63-4B58-BBAC-A8EF46BAB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711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FB783-6BEF-4815-89CE-781A549A84D4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43F3B-FC63-4B58-BBAC-A8EF46BAB03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313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FB783-6BEF-4815-89CE-781A549A84D4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43F3B-FC63-4B58-BBAC-A8EF46BAB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293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FB783-6BEF-4815-89CE-781A549A84D4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43F3B-FC63-4B58-BBAC-A8EF46BAB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637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FB783-6BEF-4815-89CE-781A549A84D4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43F3B-FC63-4B58-BBAC-A8EF46BAB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867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FB783-6BEF-4815-89CE-781A549A84D4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43F3B-FC63-4B58-BBAC-A8EF46BAB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848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51FB783-6BEF-4815-89CE-781A549A84D4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5543F3B-FC63-4B58-BBAC-A8EF46BAB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391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FB783-6BEF-4815-89CE-781A549A84D4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43F3B-FC63-4B58-BBAC-A8EF46BAB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56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51FB783-6BEF-4815-89CE-781A549A84D4}" type="datetimeFigureOut">
              <a:rPr lang="en-US" smtClean="0"/>
              <a:t>12/17/2021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5543F3B-FC63-4B58-BBAC-A8EF46BAB033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5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0_D230E2B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7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kaggle.com/andrewmvd/face-mask-detection" TargetMode="Externa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11">
            <a:extLst>
              <a:ext uri="{FF2B5EF4-FFF2-40B4-BE49-F238E27FC236}">
                <a16:creationId xmlns:a16="http://schemas.microsoft.com/office/drawing/2014/main" id="{88C4CF77-7AF8-4122-A7B0-041ABDF16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DA1EB6A-7F9A-49F1-861D-80E6B0878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8826" y="1168657"/>
            <a:ext cx="4993850" cy="4700602"/>
          </a:xfrm>
          <a:noFill/>
          <a:ln>
            <a:noFill/>
          </a:ln>
        </p:spPr>
        <p:txBody>
          <a:bodyPr wrap="square" anchor="ctr">
            <a:normAutofit/>
          </a:bodyPr>
          <a:lstStyle/>
          <a:p>
            <a:r>
              <a:rPr lang="en-US" sz="5400">
                <a:ea typeface="+mj-lt"/>
                <a:cs typeface="+mj-lt"/>
              </a:rPr>
              <a:t>Face Mask Detection</a:t>
            </a:r>
            <a:br>
              <a:rPr lang="en-US" sz="5400">
                <a:ea typeface="+mj-lt"/>
                <a:cs typeface="+mj-lt"/>
              </a:rPr>
            </a:br>
            <a:br>
              <a:rPr lang="en-US" sz="5400">
                <a:ea typeface="+mj-lt"/>
                <a:cs typeface="+mj-lt"/>
              </a:rPr>
            </a:br>
            <a:r>
              <a:rPr lang="en-US" sz="3600">
                <a:cs typeface="Calibri Light"/>
              </a:rPr>
              <a:t>a classification problem with 3 classes</a:t>
            </a:r>
          </a:p>
        </p:txBody>
      </p:sp>
      <p:sp>
        <p:nvSpPr>
          <p:cNvPr id="50" name="Rectangle 13">
            <a:extLst>
              <a:ext uri="{FF2B5EF4-FFF2-40B4-BE49-F238E27FC236}">
                <a16:creationId xmlns:a16="http://schemas.microsoft.com/office/drawing/2014/main" id="{D509D458-5758-41CE-89DE-485C1BBCD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53" name="Rectangle 15">
            <a:extLst>
              <a:ext uri="{FF2B5EF4-FFF2-40B4-BE49-F238E27FC236}">
                <a16:creationId xmlns:a16="http://schemas.microsoft.com/office/drawing/2014/main" id="{1D38966F-378A-47DC-83CC-D5A783224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465377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205C2B6-726E-4104-B667-FEF6C904BA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9633" y="988742"/>
            <a:ext cx="3701883" cy="4880518"/>
          </a:xfrm>
          <a:ln w="25400" cap="sq">
            <a:noFill/>
            <a:miter lim="800000"/>
          </a:ln>
        </p:spPr>
        <p:txBody>
          <a:bodyPr anchor="ctr">
            <a:normAutofit lnSpcReduction="10000"/>
          </a:bodyPr>
          <a:lstStyle/>
          <a:p>
            <a:pPr algn="r"/>
            <a:endParaRPr lang="sk-SK">
              <a:solidFill>
                <a:srgbClr val="FFFFFF"/>
              </a:solidFill>
            </a:endParaRPr>
          </a:p>
          <a:p>
            <a:pPr algn="r"/>
            <a:endParaRPr lang="sk-SK">
              <a:solidFill>
                <a:srgbClr val="FFFFFF"/>
              </a:solidFill>
            </a:endParaRPr>
          </a:p>
          <a:p>
            <a:pPr algn="r"/>
            <a:endParaRPr lang="sk-SK">
              <a:solidFill>
                <a:srgbClr val="FFFFFF"/>
              </a:solidFill>
              <a:cs typeface="Calibri Light" panose="020F0302020204030204"/>
            </a:endParaRPr>
          </a:p>
          <a:p>
            <a:pPr algn="r"/>
            <a:endParaRPr lang="sk-SK">
              <a:solidFill>
                <a:srgbClr val="FFFFFF"/>
              </a:solidFill>
            </a:endParaRPr>
          </a:p>
          <a:p>
            <a:pPr algn="r"/>
            <a:endParaRPr lang="sk-SK" sz="1000">
              <a:solidFill>
                <a:srgbClr val="FFFFFF"/>
              </a:solidFill>
            </a:endParaRPr>
          </a:p>
          <a:p>
            <a:pPr algn="r"/>
            <a:endParaRPr lang="sk-SK">
              <a:solidFill>
                <a:srgbClr val="FFFFFF"/>
              </a:solidFill>
            </a:endParaRPr>
          </a:p>
          <a:p>
            <a:pPr algn="r"/>
            <a:endParaRPr lang="sk-SK">
              <a:solidFill>
                <a:srgbClr val="FFFFFF"/>
              </a:solidFill>
            </a:endParaRPr>
          </a:p>
          <a:p>
            <a:pPr algn="r"/>
            <a:r>
              <a:rPr lang="sk-SK">
                <a:solidFill>
                  <a:srgbClr val="FFFFFF"/>
                </a:solidFill>
              </a:rPr>
              <a:t>Peter Ivanov</a:t>
            </a:r>
            <a:endParaRPr lang="sk-SK">
              <a:solidFill>
                <a:srgbClr val="FFFFFF"/>
              </a:solidFill>
              <a:cs typeface="Calibri Light"/>
            </a:endParaRPr>
          </a:p>
          <a:p>
            <a:pPr algn="r"/>
            <a:r>
              <a:rPr lang="sk-SK">
                <a:solidFill>
                  <a:srgbClr val="FFFFFF"/>
                </a:solidFill>
                <a:ea typeface="+mj-lt"/>
                <a:cs typeface="+mj-lt"/>
              </a:rPr>
              <a:t>LÁSZLÓ MOCSÁRY</a:t>
            </a:r>
            <a:endParaRPr lang="sk-SK"/>
          </a:p>
          <a:p>
            <a:pPr algn="r"/>
            <a:endParaRPr lang="sk-SK" sz="1800">
              <a:solidFill>
                <a:srgbClr val="FFFFFF"/>
              </a:solidFill>
              <a:cs typeface="Calibri Light"/>
            </a:endParaRPr>
          </a:p>
          <a:p>
            <a:pPr algn="r"/>
            <a:r>
              <a:rPr lang="sk-SK" sz="1800">
                <a:solidFill>
                  <a:srgbClr val="FFFFFF"/>
                </a:solidFill>
                <a:cs typeface="Calibri Light"/>
              </a:rPr>
              <a:t>GDA track 3B – 12/17/2021</a:t>
            </a:r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15792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94949-9486-4368-B032-E02CFAD6B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preprocessing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FCFA2A-B21A-43A0-BDB7-EA66AA50EE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18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39158A-8174-4961-B50F-5E92BEE4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Data selection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B3EB02-CE61-4AF4-B1D3-F68106A0DE8B}"/>
              </a:ext>
            </a:extLst>
          </p:cNvPr>
          <p:cNvSpPr txBox="1"/>
          <p:nvPr/>
        </p:nvSpPr>
        <p:spPr>
          <a:xfrm>
            <a:off x="1095320" y="1988049"/>
            <a:ext cx="8380469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>
                <a:cs typeface="Calibri"/>
              </a:rPr>
              <a:t>Face images differ in size in a range from 1x2 to  317 x 337 pixels.</a:t>
            </a:r>
          </a:p>
          <a:p>
            <a:r>
              <a:rPr lang="en-US" sz="2400">
                <a:cs typeface="Calibri"/>
              </a:rPr>
              <a:t>Based on the area (h x w) we dropped away all face images with area less than a defined threshold (i.e. pixels)</a:t>
            </a:r>
          </a:p>
          <a:p>
            <a:endParaRPr lang="en-US"/>
          </a:p>
          <a:p>
            <a:endParaRPr lang="en-US">
              <a:cs typeface="Calibri"/>
            </a:endParaRPr>
          </a:p>
        </p:txBody>
      </p:sp>
      <p:pic>
        <p:nvPicPr>
          <p:cNvPr id="2" name="Picture 2" descr="Square&#10;&#10;Description automatically generated">
            <a:extLst>
              <a:ext uri="{FF2B5EF4-FFF2-40B4-BE49-F238E27FC236}">
                <a16:creationId xmlns:a16="http://schemas.microsoft.com/office/drawing/2014/main" id="{584F88D2-3739-4FC5-82A2-8E95DC1AD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994" y="3743348"/>
            <a:ext cx="10065542" cy="131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698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39158A-8174-4961-B50F-5E92BEE4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ea typeface="+mj-lt"/>
                <a:cs typeface="+mj-lt"/>
              </a:rPr>
              <a:t>Face images size distribution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D09092-9CED-49B4-A9FD-55FAF0E7F7BC}"/>
              </a:ext>
            </a:extLst>
          </p:cNvPr>
          <p:cNvSpPr txBox="1"/>
          <p:nvPr/>
        </p:nvSpPr>
        <p:spPr>
          <a:xfrm>
            <a:off x="1179897" y="2056039"/>
            <a:ext cx="5047752" cy="3217744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We decided to cut off very tiny images with pixel area lower than </a:t>
            </a: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156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pixels.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In total</a:t>
            </a: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 665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face images were removed.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pPr marL="800100" lvl="1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492 from class 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correct_use_of_mask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'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pPr marL="800100" lvl="1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162 from class '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no_mask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'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pPr marL="800100" lvl="1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  11 from class '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improper_use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US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of_mask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'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pPr marL="800100" lvl="1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Data distribution among the 3 classes got slightly better but it is still imbalanced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Content Placeholder 13" descr="A picture containing shape&#10;&#10;Description automatically generated">
            <a:extLst>
              <a:ext uri="{FF2B5EF4-FFF2-40B4-BE49-F238E27FC236}">
                <a16:creationId xmlns:a16="http://schemas.microsoft.com/office/drawing/2014/main" id="{B0CFF5E1-8F23-4F2A-AC22-AF2AD31EC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10" b="-4"/>
          <a:stretch/>
        </p:blipFill>
        <p:spPr>
          <a:xfrm>
            <a:off x="6610937" y="1974129"/>
            <a:ext cx="4401295" cy="2440416"/>
          </a:xfrm>
          <a:prstGeom prst="rect">
            <a:avLst/>
          </a:prstGeom>
        </p:spPr>
      </p:pic>
      <p:pic>
        <p:nvPicPr>
          <p:cNvPr id="8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A09E7C15-2F0D-48CC-9F12-3D4A69440A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25" r="3" b="3"/>
          <a:stretch/>
        </p:blipFill>
        <p:spPr>
          <a:xfrm>
            <a:off x="6872875" y="4539694"/>
            <a:ext cx="2829672" cy="172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527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39158A-8174-4961-B50F-5E92BEE4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Train-test split with data augmentation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B3EB02-CE61-4AF4-B1D3-F68106A0DE8B}"/>
              </a:ext>
            </a:extLst>
          </p:cNvPr>
          <p:cNvSpPr txBox="1"/>
          <p:nvPr/>
        </p:nvSpPr>
        <p:spPr>
          <a:xfrm>
            <a:off x="1095320" y="1988049"/>
            <a:ext cx="5237218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>
                <a:cs typeface="Calibri"/>
              </a:rPr>
              <a:t>The remaining face images have been split among the test set (20%) and the training set (80%)</a:t>
            </a:r>
          </a:p>
          <a:p>
            <a:endParaRPr lang="en-US" sz="2400">
              <a:cs typeface="Calibri"/>
            </a:endParaRPr>
          </a:p>
          <a:p>
            <a:r>
              <a:rPr lang="en-US" sz="2400">
                <a:cs typeface="Calibri"/>
              </a:rPr>
              <a:t>The training set images have been 5-fold augmented. </a:t>
            </a:r>
          </a:p>
          <a:p>
            <a:endParaRPr lang="en-US" sz="2400">
              <a:cs typeface="Calibri"/>
            </a:endParaRPr>
          </a:p>
          <a:p>
            <a:r>
              <a:rPr lang="en-US" sz="2400">
                <a:cs typeface="Calibri"/>
              </a:rPr>
              <a:t>The total size of the training set is 16350 images.</a:t>
            </a:r>
            <a:endParaRPr lang="en-US"/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BC8D715-781C-4E31-87D9-AF9C50726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275" y="1987982"/>
            <a:ext cx="3838574" cy="432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80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9097CF-78C5-4B38-AC90-E1458DB6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err="1"/>
              <a:t>Tensorflow</a:t>
            </a:r>
            <a:r>
              <a:rPr lang="en-US"/>
              <a:t> pipelines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1CB8BA-E4C3-499F-8E67-17056D843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0639" y="727530"/>
            <a:ext cx="4696733" cy="508289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440FA2C-70EA-4B43-A265-2EEF76186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r>
              <a:rPr lang="en-US"/>
              <a:t>Three </a:t>
            </a:r>
            <a:r>
              <a:rPr lang="en-US" err="1"/>
              <a:t>Tensorflow</a:t>
            </a:r>
            <a:r>
              <a:rPr lang="en-US"/>
              <a:t> datasets were created for the training, validation and evaluation of the CNN model.</a:t>
            </a:r>
          </a:p>
          <a:p>
            <a:r>
              <a:rPr lang="en-US" b="1"/>
              <a:t>Notable parts</a:t>
            </a:r>
            <a:r>
              <a:rPr lang="en-US"/>
              <a:t>:</a:t>
            </a:r>
          </a:p>
          <a:p>
            <a:pPr marL="357188" indent="-174625">
              <a:buFont typeface="Arial" panose="020B0604020202020204" pitchFamily="34" charset="0"/>
              <a:buChar char="•"/>
            </a:pPr>
            <a:r>
              <a:rPr lang="en-US"/>
              <a:t>Input from two different folders on filesystem</a:t>
            </a:r>
          </a:p>
          <a:p>
            <a:pPr marL="357188" indent="-174625">
              <a:buFont typeface="Arial" panose="020B0604020202020204" pitchFamily="34" charset="0"/>
              <a:buChar char="•"/>
            </a:pPr>
            <a:r>
              <a:rPr lang="en-US" b="1" i="1"/>
              <a:t>vgg16_preprocess</a:t>
            </a:r>
            <a:r>
              <a:rPr lang="en-US"/>
              <a:t> step as requirement for the model</a:t>
            </a:r>
          </a:p>
          <a:p>
            <a:pPr marL="357188" indent="-174625">
              <a:buFont typeface="Arial" panose="020B0604020202020204" pitchFamily="34" charset="0"/>
              <a:buChar char="•"/>
            </a:pPr>
            <a:r>
              <a:rPr lang="en-US" b="1" i="1"/>
              <a:t>enumerate-filter-</a:t>
            </a:r>
            <a:r>
              <a:rPr lang="en-US" b="1" i="1" err="1"/>
              <a:t>remove_index</a:t>
            </a:r>
            <a:r>
              <a:rPr lang="en-US"/>
              <a:t> chain to do train / validation split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03936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94949-9486-4368-B032-E02CFAD6B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CNN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FCFA2A-B21A-43A0-BDB7-EA66AA50EE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032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39158A-8174-4961-B50F-5E92BEE4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Setup the model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B3EB02-CE61-4AF4-B1D3-F68106A0DE8B}"/>
              </a:ext>
            </a:extLst>
          </p:cNvPr>
          <p:cNvSpPr txBox="1"/>
          <p:nvPr/>
        </p:nvSpPr>
        <p:spPr>
          <a:xfrm>
            <a:off x="5282670" y="1845734"/>
            <a:ext cx="5873010" cy="4023360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The model base is the pretrained VGG16 CNN 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with the 'ImageNet' weights and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 all its layers but the densely connected classifier on top of the network.</a:t>
            </a:r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All the layers of the VGG16 are set to 'untrainable'.</a:t>
            </a:r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On top of that we add a </a:t>
            </a:r>
            <a:r>
              <a:rPr lang="en-US" sz="2400" err="1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max_pooling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 layer, a flattening layer, a dense layer and an output (dense) layer with 3 node and '</a:t>
            </a:r>
            <a:r>
              <a:rPr lang="en-US" sz="2400" err="1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softmax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' activation.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73AF13-1DC1-47CE-A19C-272BC905E823}"/>
              </a:ext>
            </a:extLst>
          </p:cNvPr>
          <p:cNvGrpSpPr/>
          <p:nvPr/>
        </p:nvGrpSpPr>
        <p:grpSpPr>
          <a:xfrm>
            <a:off x="1076432" y="2280952"/>
            <a:ext cx="3094997" cy="2741744"/>
            <a:chOff x="6109494" y="2077815"/>
            <a:chExt cx="3227388" cy="2871703"/>
          </a:xfrm>
        </p:grpSpPr>
        <p:pic>
          <p:nvPicPr>
            <p:cNvPr id="3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4C15B0E6-49FF-499B-BFDC-FBFE18C59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9494" y="2077815"/>
              <a:ext cx="3219450" cy="2871703"/>
            </a:xfrm>
            <a:prstGeom prst="rect">
              <a:avLst/>
            </a:prstGeom>
          </p:spPr>
        </p:pic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884FF5DF-0848-4BCC-9794-405940200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65244" y="3855887"/>
              <a:ext cx="1671638" cy="7535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645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39158A-8174-4961-B50F-5E92BEE4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Model setup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4C15B0E6-49FF-499B-BFDC-FBFE18C59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111641" y="640081"/>
            <a:ext cx="5954516" cy="5314406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5B3EB02-CE61-4AF4-B1D3-F68106A0DE8B}"/>
              </a:ext>
            </a:extLst>
          </p:cNvPr>
          <p:cNvSpPr txBox="1"/>
          <p:nvPr/>
        </p:nvSpPr>
        <p:spPr>
          <a:xfrm>
            <a:off x="7859485" y="2198914"/>
            <a:ext cx="3690257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The model base is the pretrained VGG16 CNN with the 'ImageNet' weights and all its layers but the densely connected classifier on top of the network.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All the layers of the VGG16 are set to 'untrainable'.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On top of that we add a 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</a:rPr>
              <a:t>max_pooling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 layer, a flattening layer, a dense layer and an output (dense) layer with 3 node and '</a:t>
            </a:r>
            <a:r>
              <a:rPr lang="en-US" err="1">
                <a:solidFill>
                  <a:schemeClr val="tx1">
                    <a:lumMod val="75000"/>
                    <a:lumOff val="25000"/>
                  </a:schemeClr>
                </a:solidFill>
              </a:rPr>
              <a:t>softmax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' activation.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05159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39158A-8174-4961-B50F-5E92BEE4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Compile and fit the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701B5A-04BD-427A-AA80-3EC5B10446B0}"/>
              </a:ext>
            </a:extLst>
          </p:cNvPr>
          <p:cNvSpPr txBox="1"/>
          <p:nvPr/>
        </p:nvSpPr>
        <p:spPr>
          <a:xfrm>
            <a:off x="950119" y="1926431"/>
            <a:ext cx="512444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The model was compiled with following parameters: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Optimizer: ADAM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Learning rate: 0.001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Loss function: </a:t>
            </a:r>
            <a:r>
              <a:rPr lang="en-US" err="1">
                <a:cs typeface="Calibri"/>
              </a:rPr>
              <a:t>categorical_crossentropy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Metrics: </a:t>
            </a:r>
            <a:r>
              <a:rPr lang="en-US" err="1">
                <a:cs typeface="Calibri"/>
              </a:rPr>
              <a:t>CategoricalAccuracy</a:t>
            </a:r>
            <a:r>
              <a:rPr lang="en-US">
                <a:cs typeface="Calibri"/>
              </a:rPr>
              <a:t>, Precision, AUC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6D3216-C09F-4EEA-ACEB-550AA8F9ABB7}"/>
              </a:ext>
            </a:extLst>
          </p:cNvPr>
          <p:cNvSpPr txBox="1"/>
          <p:nvPr/>
        </p:nvSpPr>
        <p:spPr>
          <a:xfrm>
            <a:off x="5765536" y="3687233"/>
            <a:ext cx="576738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… and fitted with:</a:t>
            </a:r>
          </a:p>
          <a:p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Epochs: 10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Batch size: 8 – set in the </a:t>
            </a:r>
            <a:r>
              <a:rPr lang="en-US" err="1">
                <a:cs typeface="Calibri"/>
              </a:rPr>
              <a:t>tf.pipeline</a:t>
            </a: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err="1">
                <a:cs typeface="Calibri"/>
              </a:rPr>
              <a:t>Steps_per_epoch</a:t>
            </a:r>
            <a:r>
              <a:rPr lang="en-US">
                <a:cs typeface="Calibri"/>
              </a:rPr>
              <a:t>: 1635 (num of </a:t>
            </a:r>
            <a:r>
              <a:rPr lang="en-US" err="1">
                <a:cs typeface="Calibri"/>
              </a:rPr>
              <a:t>train_data</a:t>
            </a:r>
            <a:r>
              <a:rPr lang="en-US">
                <a:cs typeface="Calibri"/>
              </a:rPr>
              <a:t> / </a:t>
            </a:r>
            <a:r>
              <a:rPr lang="en-US" err="1">
                <a:cs typeface="Calibri"/>
              </a:rPr>
              <a:t>batch_size</a:t>
            </a:r>
            <a:r>
              <a:rPr lang="en-US">
                <a:cs typeface="Calibri"/>
              </a:rPr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err="1">
                <a:cs typeface="Calibri"/>
              </a:rPr>
              <a:t>Validation_data</a:t>
            </a:r>
            <a:r>
              <a:rPr lang="en-US">
                <a:cs typeface="Calibri"/>
              </a:rPr>
              <a:t>: </a:t>
            </a:r>
            <a:r>
              <a:rPr lang="en-US" err="1">
                <a:cs typeface="Calibri"/>
              </a:rPr>
              <a:t>val_ds</a:t>
            </a:r>
            <a:r>
              <a:rPr lang="en-US">
                <a:cs typeface="Calibri"/>
              </a:rPr>
              <a:t> (also batched)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A6D00D5-688D-4896-9E46-2126D7314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411" y="1727009"/>
            <a:ext cx="2778918" cy="1698744"/>
          </a:xfrm>
          <a:prstGeom prst="rect">
            <a:avLst/>
          </a:prstGeom>
        </p:spPr>
      </p:pic>
      <p:pic>
        <p:nvPicPr>
          <p:cNvPr id="3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922A1FC8-6CB6-4F9C-9BB6-EAB9CAB8D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484" y="3684403"/>
            <a:ext cx="3050116" cy="159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17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94949-9486-4368-B032-E02CFAD6B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Classification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FCFA2A-B21A-43A0-BDB7-EA66AA50EE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490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12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Rectangle 14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4" name="Straight Connector 16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18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592718-7D3A-4170-8878-9267BCA99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INTRODUCTION</a:t>
            </a:r>
          </a:p>
        </p:txBody>
      </p:sp>
      <p:pic>
        <p:nvPicPr>
          <p:cNvPr id="8" name="Picture 8" descr="Shape&#10;&#10;Description automatically generated">
            <a:extLst>
              <a:ext uri="{FF2B5EF4-FFF2-40B4-BE49-F238E27FC236}">
                <a16:creationId xmlns:a16="http://schemas.microsoft.com/office/drawing/2014/main" id="{930268DF-E749-42E9-9B32-9288874D0D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520" r="-33" b="-33"/>
          <a:stretch/>
        </p:blipFill>
        <p:spPr>
          <a:xfrm>
            <a:off x="633999" y="784859"/>
            <a:ext cx="6912000" cy="5105249"/>
          </a:xfrm>
          <a:prstGeom prst="rect">
            <a:avLst/>
          </a:prstGeom>
        </p:spPr>
      </p:pic>
      <p:cxnSp>
        <p:nvCxnSpPr>
          <p:cNvPr id="46" name="Straight Connector 20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532C3-1957-4E07-91F6-9CB757E269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>
            <a:normAutofit/>
          </a:bodyPr>
          <a:lstStyle/>
          <a:p>
            <a:endParaRPr lang="en-US"/>
          </a:p>
          <a:p>
            <a:r>
              <a:rPr lang="en-US"/>
              <a:t>The final objective is to classify an image into the three classes </a:t>
            </a:r>
          </a:p>
          <a:p>
            <a:pPr marL="717550" indent="-250825">
              <a:buFont typeface="Calibri" panose="020F0502020204030204" pitchFamily="34" charset="0"/>
              <a:buChar char="•"/>
            </a:pPr>
            <a:r>
              <a:rPr lang="en-US"/>
              <a:t>correct use of mask,</a:t>
            </a:r>
          </a:p>
          <a:p>
            <a:pPr marL="717550" indent="-250825">
              <a:buFont typeface="Calibri" panose="020F0502020204030204" pitchFamily="34" charset="0"/>
              <a:buChar char="•"/>
            </a:pPr>
            <a:r>
              <a:rPr lang="en-US"/>
              <a:t>incorrect use of mask,</a:t>
            </a:r>
          </a:p>
          <a:p>
            <a:pPr marL="717550" indent="-250825">
              <a:buFont typeface="Calibri" panose="020F0502020204030204" pitchFamily="34" charset="0"/>
              <a:buChar char="•"/>
            </a:pPr>
            <a:r>
              <a:rPr lang="en-US"/>
              <a:t>no mask at all</a:t>
            </a:r>
          </a:p>
          <a:p>
            <a:endParaRPr lang="en-US"/>
          </a:p>
        </p:txBody>
      </p:sp>
      <p:sp>
        <p:nvSpPr>
          <p:cNvPr id="47" name="Rectangle 22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Rectangle 24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2415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30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" name="Rectangle 32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5" name="Straight Connector 34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6" name="Rectangle 36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5AB174-341B-43EF-AA53-F332752AB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Simple cutoff (0.5)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9525FE4-19AF-4BB4-B5F1-6AB7AF0383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3999" y="1448721"/>
            <a:ext cx="6909801" cy="3697126"/>
          </a:xfrm>
          <a:prstGeom prst="rect">
            <a:avLst/>
          </a:prstGeom>
        </p:spPr>
      </p:pic>
      <p:cxnSp>
        <p:nvCxnSpPr>
          <p:cNvPr id="57" name="Straight Connector 38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ontent Placeholder 5">
            <a:extLst>
              <a:ext uri="{FF2B5EF4-FFF2-40B4-BE49-F238E27FC236}">
                <a16:creationId xmlns:a16="http://schemas.microsoft.com/office/drawing/2014/main" id="{9EEB31EE-2E56-494F-A66B-9691BF0F7B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sz="1900"/>
              <a:t>This simple cutoff was applied to the test set predictions.</a:t>
            </a:r>
          </a:p>
          <a:p>
            <a:r>
              <a:rPr lang="en-US" sz="1900"/>
              <a:t>I.e. if prediction for the particular class is &gt; 0.5 then the class is predicted as 1</a:t>
            </a:r>
          </a:p>
          <a:p>
            <a:r>
              <a:rPr lang="en-US" sz="1900"/>
              <a:t>Per-class accuracy:</a:t>
            </a:r>
          </a:p>
          <a:p>
            <a:r>
              <a:rPr lang="en-US" sz="1800"/>
              <a:t>Accuracy [with mask] = </a:t>
            </a:r>
            <a:r>
              <a:rPr lang="en-US" sz="1800" b="1"/>
              <a:t>98.09%</a:t>
            </a:r>
          </a:p>
          <a:p>
            <a:r>
              <a:rPr lang="en-US" sz="1800"/>
              <a:t>Accuracy [incorrect wearing] = </a:t>
            </a:r>
            <a:r>
              <a:rPr lang="en-US" sz="1800" b="1"/>
              <a:t>98.68%</a:t>
            </a:r>
          </a:p>
          <a:p>
            <a:r>
              <a:rPr lang="en-US" sz="1800"/>
              <a:t>Accuracy [without mask] = </a:t>
            </a:r>
            <a:r>
              <a:rPr lang="en-US" sz="1800" b="1"/>
              <a:t>98.53%</a:t>
            </a:r>
          </a:p>
          <a:p>
            <a:endParaRPr lang="en-US" sz="1900"/>
          </a:p>
          <a:p>
            <a:endParaRPr lang="en-US" sz="1900"/>
          </a:p>
          <a:p>
            <a:endParaRPr lang="en-US" sz="1900"/>
          </a:p>
        </p:txBody>
      </p:sp>
      <p:sp>
        <p:nvSpPr>
          <p:cNvPr id="59" name="Rectangle 40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" name="Rectangle 42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Content Placeholder 61">
            <a:extLst>
              <a:ext uri="{FF2B5EF4-FFF2-40B4-BE49-F238E27FC236}">
                <a16:creationId xmlns:a16="http://schemas.microsoft.com/office/drawing/2014/main" id="{BC1E5264-75B6-4A8B-8BF2-D9782111C6B3}"/>
              </a:ext>
            </a:extLst>
          </p:cNvPr>
          <p:cNvSpPr txBox="1">
            <a:spLocks/>
          </p:cNvSpPr>
          <p:nvPr/>
        </p:nvSpPr>
        <p:spPr>
          <a:xfrm>
            <a:off x="492371" y="2653800"/>
            <a:ext cx="3084844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519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96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" name="Rectangle 98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0" name="Straight Connector 100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1" name="Rectangle 102">
            <a:extLst>
              <a:ext uri="{FF2B5EF4-FFF2-40B4-BE49-F238E27FC236}">
                <a16:creationId xmlns:a16="http://schemas.microsoft.com/office/drawing/2014/main" id="{C4AAA502-5435-489E-9538-3A40E6C71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5AB174-341B-43EF-AA53-F332752AB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Confusion matrices (cutoff = 0.5)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9525FE4-19AF-4BB4-B5F1-6AB7AF03837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457" y="892282"/>
            <a:ext cx="10916463" cy="3207798"/>
          </a:xfrm>
          <a:prstGeom prst="rect">
            <a:avLst/>
          </a:prstGeom>
        </p:spPr>
      </p:pic>
      <p:cxnSp>
        <p:nvCxnSpPr>
          <p:cNvPr id="162" name="Straight Connector 104">
            <a:extLst>
              <a:ext uri="{FF2B5EF4-FFF2-40B4-BE49-F238E27FC236}">
                <a16:creationId xmlns:a16="http://schemas.microsoft.com/office/drawing/2014/main" id="{C9AC0290-4702-4519-B0F4-C2A468809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06">
            <a:extLst>
              <a:ext uri="{FF2B5EF4-FFF2-40B4-BE49-F238E27FC236}">
                <a16:creationId xmlns:a16="http://schemas.microsoft.com/office/drawing/2014/main" id="{DE42378B-2E28-4810-8421-7A473A40E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" name="Rectangle 108">
            <a:extLst>
              <a:ext uri="{FF2B5EF4-FFF2-40B4-BE49-F238E27FC236}">
                <a16:creationId xmlns:a16="http://schemas.microsoft.com/office/drawing/2014/main" id="{0D91DD17-237F-4811-BC0E-128EB1BD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25183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5AB174-341B-43EF-AA53-F332752AB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Optimized cutoffs</a:t>
            </a:r>
          </a:p>
        </p:txBody>
      </p:sp>
      <p:sp>
        <p:nvSpPr>
          <p:cNvPr id="58" name="Content Placeholder 5">
            <a:extLst>
              <a:ext uri="{FF2B5EF4-FFF2-40B4-BE49-F238E27FC236}">
                <a16:creationId xmlns:a16="http://schemas.microsoft.com/office/drawing/2014/main" id="{9EEB31EE-2E56-494F-A66B-9691BF0F7B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2371" y="2653800"/>
            <a:ext cx="3084844" cy="3335519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sz="1500">
                <a:solidFill>
                  <a:srgbClr val="FFFFFF"/>
                </a:solidFill>
              </a:rPr>
              <a:t>Optimized cutoffs were calculated using ROC curve:</a:t>
            </a:r>
          </a:p>
          <a:p>
            <a:pPr marL="269875" indent="-182563">
              <a:buFont typeface="Calibri" panose="020F0502020204030204" pitchFamily="34" charset="0"/>
              <a:buChar char="•"/>
            </a:pPr>
            <a:r>
              <a:rPr lang="en-US" sz="1500">
                <a:solidFill>
                  <a:srgbClr val="FFFFFF"/>
                </a:solidFill>
              </a:rPr>
              <a:t>True positive rate was maximized.</a:t>
            </a:r>
          </a:p>
          <a:p>
            <a:pPr marL="269875" indent="-182563">
              <a:buFont typeface="Calibri" panose="020F0502020204030204" pitchFamily="34" charset="0"/>
              <a:buChar char="•"/>
            </a:pPr>
            <a:r>
              <a:rPr lang="en-US" sz="1500">
                <a:solidFill>
                  <a:srgbClr val="FFFFFF"/>
                </a:solidFill>
              </a:rPr>
              <a:t>False positive rate was minimized.</a:t>
            </a:r>
          </a:p>
          <a:p>
            <a:endParaRPr lang="en-US" sz="1500">
              <a:solidFill>
                <a:srgbClr val="FFFFFF"/>
              </a:solidFill>
            </a:endParaRPr>
          </a:p>
          <a:p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9B1962-7BA0-4010-B787-F7199FEDA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745093" y="1568772"/>
            <a:ext cx="6798082" cy="2957164"/>
          </a:xfrm>
          <a:prstGeom prst="rect">
            <a:avLst/>
          </a:prstGeom>
        </p:spPr>
      </p:pic>
      <p:sp>
        <p:nvSpPr>
          <p:cNvPr id="17" name="Content Placeholder 61">
            <a:extLst>
              <a:ext uri="{FF2B5EF4-FFF2-40B4-BE49-F238E27FC236}">
                <a16:creationId xmlns:a16="http://schemas.microsoft.com/office/drawing/2014/main" id="{BC1E5264-75B6-4A8B-8BF2-D9782111C6B3}"/>
              </a:ext>
            </a:extLst>
          </p:cNvPr>
          <p:cNvSpPr txBox="1">
            <a:spLocks/>
          </p:cNvSpPr>
          <p:nvPr/>
        </p:nvSpPr>
        <p:spPr>
          <a:xfrm>
            <a:off x="492371" y="2653800"/>
            <a:ext cx="3084844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00" b="1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5EAA024-7E96-4BE3-A5BA-80EEF63ED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685" y="4695009"/>
            <a:ext cx="5808324" cy="110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05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30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" name="Rectangle 32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5" name="Straight Connector 34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6" name="Rectangle 36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5AB174-341B-43EF-AA53-F332752AB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Optimized cutoffs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9525FE4-19AF-4BB4-B5F1-6AB7AF0383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867" y="2082843"/>
            <a:ext cx="6778064" cy="3697126"/>
          </a:xfrm>
          <a:prstGeom prst="rect">
            <a:avLst/>
          </a:prstGeom>
        </p:spPr>
      </p:pic>
      <p:cxnSp>
        <p:nvCxnSpPr>
          <p:cNvPr id="57" name="Straight Connector 38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ontent Placeholder 5">
            <a:extLst>
              <a:ext uri="{FF2B5EF4-FFF2-40B4-BE49-F238E27FC236}">
                <a16:creationId xmlns:a16="http://schemas.microsoft.com/office/drawing/2014/main" id="{9EEB31EE-2E56-494F-A66B-9691BF0F7B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59485" y="2198914"/>
            <a:ext cx="3690257" cy="3670180"/>
          </a:xfrm>
        </p:spPr>
        <p:txBody>
          <a:bodyPr vert="horz" lIns="0" tIns="45720" rIns="0" bIns="45720" rtlCol="0">
            <a:normAutofit/>
          </a:bodyPr>
          <a:lstStyle/>
          <a:p>
            <a:r>
              <a:rPr lang="en-US" sz="1900"/>
              <a:t>Optimized cutoffs were calculated using ROC curve:</a:t>
            </a:r>
          </a:p>
          <a:p>
            <a:pPr marL="269875" indent="-182563">
              <a:buFont typeface="Arial" panose="020B0604020202020204" pitchFamily="34" charset="0"/>
              <a:buChar char="•"/>
            </a:pPr>
            <a:r>
              <a:rPr lang="en-US" sz="1900"/>
              <a:t>True positive rate was maximized.</a:t>
            </a:r>
          </a:p>
          <a:p>
            <a:pPr marL="269875" indent="-182563">
              <a:buFont typeface="Arial" panose="020B0604020202020204" pitchFamily="34" charset="0"/>
              <a:buChar char="•"/>
            </a:pPr>
            <a:r>
              <a:rPr lang="en-US" sz="1900"/>
              <a:t>False positive rate was minimized.</a:t>
            </a:r>
          </a:p>
          <a:p>
            <a:endParaRPr lang="en-US" sz="1900"/>
          </a:p>
          <a:p>
            <a:r>
              <a:rPr lang="en-US" sz="1900"/>
              <a:t>Per-class accuracy:</a:t>
            </a:r>
          </a:p>
          <a:p>
            <a:r>
              <a:rPr lang="en-US" sz="1800"/>
              <a:t>Accuracy [with mask] = </a:t>
            </a:r>
            <a:r>
              <a:rPr lang="en-US" sz="1800" b="1"/>
              <a:t>97.35%</a:t>
            </a:r>
          </a:p>
          <a:p>
            <a:r>
              <a:rPr lang="en-US" sz="1800"/>
              <a:t>Accuracy [incorrect wearing] = </a:t>
            </a:r>
            <a:r>
              <a:rPr lang="en-US" sz="1800" b="1"/>
              <a:t>98.68%</a:t>
            </a:r>
          </a:p>
          <a:p>
            <a:r>
              <a:rPr lang="en-US" sz="1800"/>
              <a:t>Accuracy [without mask] = </a:t>
            </a:r>
            <a:r>
              <a:rPr lang="en-US" sz="1800" b="1"/>
              <a:t>97.50%</a:t>
            </a:r>
          </a:p>
          <a:p>
            <a:endParaRPr lang="en-US" sz="1900"/>
          </a:p>
          <a:p>
            <a:endParaRPr lang="en-US" sz="1900"/>
          </a:p>
          <a:p>
            <a:endParaRPr lang="en-US" sz="1900"/>
          </a:p>
        </p:txBody>
      </p:sp>
      <p:sp>
        <p:nvSpPr>
          <p:cNvPr id="59" name="Rectangle 40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" name="Rectangle 42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Content Placeholder 61">
            <a:extLst>
              <a:ext uri="{FF2B5EF4-FFF2-40B4-BE49-F238E27FC236}">
                <a16:creationId xmlns:a16="http://schemas.microsoft.com/office/drawing/2014/main" id="{BC1E5264-75B6-4A8B-8BF2-D9782111C6B3}"/>
              </a:ext>
            </a:extLst>
          </p:cNvPr>
          <p:cNvSpPr txBox="1">
            <a:spLocks/>
          </p:cNvSpPr>
          <p:nvPr/>
        </p:nvSpPr>
        <p:spPr>
          <a:xfrm>
            <a:off x="492371" y="2653800"/>
            <a:ext cx="3084844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5735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96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" name="Rectangle 98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0" name="Straight Connector 100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1" name="Rectangle 102">
            <a:extLst>
              <a:ext uri="{FF2B5EF4-FFF2-40B4-BE49-F238E27FC236}">
                <a16:creationId xmlns:a16="http://schemas.microsoft.com/office/drawing/2014/main" id="{C4AAA502-5435-489E-9538-3A40E6C71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5AB174-341B-43EF-AA53-F332752AB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Confusion matrices (optimized cutoff)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9525FE4-19AF-4BB4-B5F1-6AB7AF03837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459" y="892282"/>
            <a:ext cx="10916459" cy="3207798"/>
          </a:xfrm>
          <a:prstGeom prst="rect">
            <a:avLst/>
          </a:prstGeom>
        </p:spPr>
      </p:pic>
      <p:cxnSp>
        <p:nvCxnSpPr>
          <p:cNvPr id="162" name="Straight Connector 104">
            <a:extLst>
              <a:ext uri="{FF2B5EF4-FFF2-40B4-BE49-F238E27FC236}">
                <a16:creationId xmlns:a16="http://schemas.microsoft.com/office/drawing/2014/main" id="{C9AC0290-4702-4519-B0F4-C2A468809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06">
            <a:extLst>
              <a:ext uri="{FF2B5EF4-FFF2-40B4-BE49-F238E27FC236}">
                <a16:creationId xmlns:a16="http://schemas.microsoft.com/office/drawing/2014/main" id="{DE42378B-2E28-4810-8421-7A473A40E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" name="Rectangle 108">
            <a:extLst>
              <a:ext uri="{FF2B5EF4-FFF2-40B4-BE49-F238E27FC236}">
                <a16:creationId xmlns:a16="http://schemas.microsoft.com/office/drawing/2014/main" id="{0D91DD17-237F-4811-BC0E-128EB1BD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44246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5AB174-341B-43EF-AA53-F332752AB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Comparison</a:t>
            </a:r>
          </a:p>
        </p:txBody>
      </p:sp>
      <p:sp>
        <p:nvSpPr>
          <p:cNvPr id="58" name="Content Placeholder 5">
            <a:extLst>
              <a:ext uri="{FF2B5EF4-FFF2-40B4-BE49-F238E27FC236}">
                <a16:creationId xmlns:a16="http://schemas.microsoft.com/office/drawing/2014/main" id="{9EEB31EE-2E56-494F-A66B-9691BF0F7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>
            <a:normAutofit/>
          </a:bodyPr>
          <a:lstStyle/>
          <a:p>
            <a:endParaRPr lang="en-US" sz="1900"/>
          </a:p>
          <a:p>
            <a:endParaRPr lang="en-US" sz="1900"/>
          </a:p>
          <a:p>
            <a:endParaRPr lang="en-US" sz="1900"/>
          </a:p>
        </p:txBody>
      </p:sp>
      <p:sp>
        <p:nvSpPr>
          <p:cNvPr id="17" name="Content Placeholder 61">
            <a:extLst>
              <a:ext uri="{FF2B5EF4-FFF2-40B4-BE49-F238E27FC236}">
                <a16:creationId xmlns:a16="http://schemas.microsoft.com/office/drawing/2014/main" id="{BC1E5264-75B6-4A8B-8BF2-D9782111C6B3}"/>
              </a:ext>
            </a:extLst>
          </p:cNvPr>
          <p:cNvSpPr txBox="1">
            <a:spLocks/>
          </p:cNvSpPr>
          <p:nvPr/>
        </p:nvSpPr>
        <p:spPr>
          <a:xfrm>
            <a:off x="492371" y="2653800"/>
            <a:ext cx="3084844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500" b="1">
              <a:solidFill>
                <a:schemeClr val="tx1"/>
              </a:solidFill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6DB43F6-1621-4AD8-A4AE-FFFA17F101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169404"/>
              </p:ext>
            </p:extLst>
          </p:nvPr>
        </p:nvGraphicFramePr>
        <p:xfrm>
          <a:off x="1097280" y="2653800"/>
          <a:ext cx="10060056" cy="205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89" name="Worksheet" r:id="rId3" imgW="5402615" imgH="1104813" progId="Excel.Sheet.12">
                  <p:embed/>
                </p:oleObj>
              </mc:Choice>
              <mc:Fallback>
                <p:oleObj name="Worksheet" r:id="rId3" imgW="5402615" imgH="1104813" progId="Excel.Shee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36DB43F6-1621-4AD8-A4AE-FFFA17F101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7280" y="2653800"/>
                        <a:ext cx="10060056" cy="2057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64191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94949-9486-4368-B032-E02CFAD6B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Wild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FCFA2A-B21A-43A0-BDB7-EA66AA50EE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315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4D3B12-D9CA-4316-B827-E1A7CB0F1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Face detection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7419E2-327F-469A-8A52-7403877A8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42925" indent="-277813">
              <a:buFont typeface="Arial" panose="020B0604020202020204" pitchFamily="34" charset="0"/>
              <a:buChar char="•"/>
            </a:pPr>
            <a:r>
              <a:rPr lang="en-US"/>
              <a:t>We integrated </a:t>
            </a:r>
            <a:r>
              <a:rPr lang="en-US" b="0" i="0">
                <a:solidFill>
                  <a:srgbClr val="000000"/>
                </a:solidFill>
                <a:effectLst/>
                <a:latin typeface="-apple-system"/>
              </a:rPr>
              <a:t>Multi-task Cascaded Convolutional Network (MTCCN) to help us to work with data that wasn’t annotated.</a:t>
            </a:r>
          </a:p>
          <a:p>
            <a:pPr marL="542925" indent="-277813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-apple-system"/>
              </a:rPr>
              <a:t>This enabled us to detect faces in the images.</a:t>
            </a:r>
          </a:p>
          <a:p>
            <a:pPr marL="542925" indent="-277813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-apple-system"/>
              </a:rPr>
              <a:t>This way we were able to test the model on the real-world data.</a:t>
            </a:r>
          </a:p>
        </p:txBody>
      </p:sp>
    </p:spTree>
    <p:extLst>
      <p:ext uri="{BB962C8B-B14F-4D97-AF65-F5344CB8AC3E}">
        <p14:creationId xmlns:p14="http://schemas.microsoft.com/office/powerpoint/2010/main" val="811039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4D3B12-D9CA-4316-B827-E1A7CB0F1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mosaic.jpg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98FB22-C83A-45BB-B217-9BABE95988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33954" y="1845945"/>
            <a:ext cx="1863634" cy="4023360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latin typeface="Consolas" panose="020B0609020204030204" pitchFamily="49" charset="0"/>
              </a:rPr>
              <a:t>Face 27: with mask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latin typeface="Consolas" panose="020B0609020204030204" pitchFamily="49" charset="0"/>
              </a:rPr>
              <a:t>Face 28: with mask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latin typeface="Consolas" panose="020B0609020204030204" pitchFamily="49" charset="0"/>
              </a:rPr>
              <a:t>Face 29: with mask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latin typeface="Consolas" panose="020B0609020204030204" pitchFamily="49" charset="0"/>
              </a:rPr>
              <a:t>Face 30: with mask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latin typeface="Consolas" panose="020B0609020204030204" pitchFamily="49" charset="0"/>
              </a:rPr>
              <a:t>Face 31: with mask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latin typeface="Consolas" panose="020B0609020204030204" pitchFamily="49" charset="0"/>
              </a:rPr>
              <a:t>Face 32: with mask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latin typeface="Consolas" panose="020B0609020204030204" pitchFamily="49" charset="0"/>
              </a:rPr>
              <a:t>Face 33: with mask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latin typeface="Consolas" panose="020B0609020204030204" pitchFamily="49" charset="0"/>
              </a:rPr>
              <a:t>Face 34: with mask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latin typeface="Consolas" panose="020B0609020204030204" pitchFamily="49" charset="0"/>
              </a:rPr>
              <a:t>Face 35: with mask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latin typeface="Consolas" panose="020B0609020204030204" pitchFamily="49" charset="0"/>
              </a:rPr>
              <a:t>Face 36: with mask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latin typeface="Consolas" panose="020B0609020204030204" pitchFamily="49" charset="0"/>
              </a:rPr>
              <a:t>Face 37: with mask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latin typeface="Consolas" panose="020B0609020204030204" pitchFamily="49" charset="0"/>
              </a:rPr>
              <a:t>Face 38: with mask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latin typeface="Consolas" panose="020B0609020204030204" pitchFamily="49" charset="0"/>
              </a:rPr>
              <a:t>Face 39: incorrect wearing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latin typeface="Consolas" panose="020B0609020204030204" pitchFamily="49" charset="0"/>
              </a:rPr>
              <a:t>Face 40: with mask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latin typeface="Consolas" panose="020B0609020204030204" pitchFamily="49" charset="0"/>
              </a:rPr>
              <a:t>Face 41: with mask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latin typeface="Consolas" panose="020B0609020204030204" pitchFamily="49" charset="0"/>
              </a:rPr>
              <a:t>Face 42: with mask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latin typeface="Consolas" panose="020B0609020204030204" pitchFamily="49" charset="0"/>
              </a:rPr>
              <a:t>Face 43: with mask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latin typeface="Consolas" panose="020B0609020204030204" pitchFamily="49" charset="0"/>
              </a:rPr>
              <a:t>Face 44: with mask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latin typeface="Consolas" panose="020B0609020204030204" pitchFamily="49" charset="0"/>
              </a:rPr>
              <a:t>Face 45: incorrect wearing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latin typeface="Consolas" panose="020B0609020204030204" pitchFamily="49" charset="0"/>
              </a:rPr>
              <a:t>Face 46: with mask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latin typeface="Consolas" panose="020B0609020204030204" pitchFamily="49" charset="0"/>
              </a:rPr>
              <a:t>Face 47: without mask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latin typeface="Consolas" panose="020B0609020204030204" pitchFamily="49" charset="0"/>
              </a:rPr>
              <a:t>Face 48: incorrect wearing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latin typeface="Consolas" panose="020B0609020204030204" pitchFamily="49" charset="0"/>
              </a:rPr>
              <a:t>Face 49: with mask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latin typeface="Consolas" panose="020B0609020204030204" pitchFamily="49" charset="0"/>
              </a:rPr>
              <a:t>Face 50: with mask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latin typeface="Consolas" panose="020B0609020204030204" pitchFamily="49" charset="0"/>
              </a:rPr>
              <a:t>Face 51: with mask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latin typeface="Consolas" panose="020B0609020204030204" pitchFamily="49" charset="0"/>
              </a:rPr>
              <a:t>Face 52: with mask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>
              <a:latin typeface="Consolas" panose="020B06090202040302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2C8D434-E221-48BD-B1F7-FA3A3DAAB13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2004410"/>
            <a:ext cx="4938712" cy="370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53236CE2-418D-4F86-97AC-F02FA6ACEB49}"/>
              </a:ext>
            </a:extLst>
          </p:cNvPr>
          <p:cNvSpPr txBox="1">
            <a:spLocks/>
          </p:cNvSpPr>
          <p:nvPr/>
        </p:nvSpPr>
        <p:spPr>
          <a:xfrm>
            <a:off x="6370320" y="1998135"/>
            <a:ext cx="1863634" cy="4023360"/>
          </a:xfrm>
          <a:prstGeom prst="rect">
            <a:avLst/>
          </a:prstGeom>
        </p:spPr>
        <p:txBody>
          <a:bodyPr vert="horz" lIns="0" tIns="45720" rIns="0" bIns="45720" rtlCol="0">
            <a:normAutofit fontScale="40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latin typeface="Consolas" panose="020B0609020204030204" pitchFamily="49" charset="0"/>
              </a:rPr>
              <a:t>Found 53 face(s) in mosaic.jpg.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latin typeface="Consolas" panose="020B0609020204030204" pitchFamily="49" charset="0"/>
              </a:rPr>
              <a:t>Face 0: with mask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latin typeface="Consolas" panose="020B0609020204030204" pitchFamily="49" charset="0"/>
              </a:rPr>
              <a:t>Face 1: with mask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latin typeface="Consolas" panose="020B0609020204030204" pitchFamily="49" charset="0"/>
              </a:rPr>
              <a:t>Face 2: with mask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latin typeface="Consolas" panose="020B0609020204030204" pitchFamily="49" charset="0"/>
              </a:rPr>
              <a:t>Face 3: with mask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latin typeface="Consolas" panose="020B0609020204030204" pitchFamily="49" charset="0"/>
              </a:rPr>
              <a:t>Face 4: incorrect wearing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latin typeface="Consolas" panose="020B0609020204030204" pitchFamily="49" charset="0"/>
              </a:rPr>
              <a:t>Face 5: with mask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latin typeface="Consolas" panose="020B0609020204030204" pitchFamily="49" charset="0"/>
              </a:rPr>
              <a:t>Face 6: with mask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latin typeface="Consolas" panose="020B0609020204030204" pitchFamily="49" charset="0"/>
              </a:rPr>
              <a:t>Face 7: with mask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latin typeface="Consolas" panose="020B0609020204030204" pitchFamily="49" charset="0"/>
              </a:rPr>
              <a:t>Face 8: with mask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latin typeface="Consolas" panose="020B0609020204030204" pitchFamily="49" charset="0"/>
              </a:rPr>
              <a:t>Face 9: with mask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latin typeface="Consolas" panose="020B0609020204030204" pitchFamily="49" charset="0"/>
              </a:rPr>
              <a:t>Face 10: with mask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latin typeface="Consolas" panose="020B0609020204030204" pitchFamily="49" charset="0"/>
              </a:rPr>
              <a:t>Face 11: with mask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latin typeface="Consolas" panose="020B0609020204030204" pitchFamily="49" charset="0"/>
              </a:rPr>
              <a:t>Face 12: with mask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latin typeface="Consolas" panose="020B0609020204030204" pitchFamily="49" charset="0"/>
              </a:rPr>
              <a:t>Face 13: with mask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latin typeface="Consolas" panose="020B0609020204030204" pitchFamily="49" charset="0"/>
              </a:rPr>
              <a:t>Face 14: with mask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latin typeface="Consolas" panose="020B0609020204030204" pitchFamily="49" charset="0"/>
              </a:rPr>
              <a:t>Face 15: with mask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latin typeface="Consolas" panose="020B0609020204030204" pitchFamily="49" charset="0"/>
              </a:rPr>
              <a:t>Face 16: with mask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latin typeface="Consolas" panose="020B0609020204030204" pitchFamily="49" charset="0"/>
              </a:rPr>
              <a:t>Face 17: incorrect wearing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latin typeface="Consolas" panose="020B0609020204030204" pitchFamily="49" charset="0"/>
              </a:rPr>
              <a:t>Face 18: with mask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latin typeface="Consolas" panose="020B0609020204030204" pitchFamily="49" charset="0"/>
              </a:rPr>
              <a:t>Face 19: with mask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latin typeface="Consolas" panose="020B0609020204030204" pitchFamily="49" charset="0"/>
              </a:rPr>
              <a:t>Face 20: with mask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latin typeface="Consolas" panose="020B0609020204030204" pitchFamily="49" charset="0"/>
              </a:rPr>
              <a:t>Face 21: with mask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latin typeface="Consolas" panose="020B0609020204030204" pitchFamily="49" charset="0"/>
              </a:rPr>
              <a:t>Face 22: with mask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latin typeface="Consolas" panose="020B0609020204030204" pitchFamily="49" charset="0"/>
              </a:rPr>
              <a:t>Face 23: with mask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latin typeface="Consolas" panose="020B0609020204030204" pitchFamily="49" charset="0"/>
              </a:rPr>
              <a:t>Face 24: with mask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latin typeface="Consolas" panose="020B0609020204030204" pitchFamily="49" charset="0"/>
              </a:rPr>
              <a:t>Face 25: with mask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latin typeface="Consolas" panose="020B0609020204030204" pitchFamily="49" charset="0"/>
              </a:rPr>
              <a:t>Face 26: with mask</a:t>
            </a:r>
          </a:p>
        </p:txBody>
      </p:sp>
    </p:spTree>
    <p:extLst>
      <p:ext uri="{BB962C8B-B14F-4D97-AF65-F5344CB8AC3E}">
        <p14:creationId xmlns:p14="http://schemas.microsoft.com/office/powerpoint/2010/main" val="17944111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00B5AE2-C5CC-499C-8F2D-249888BE2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A7A3698-B350-40E5-8475-9BCC41A08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AC655C7-EC94-4BE6-84C8-2F9EFBBB2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4D3B12-D9CA-4316-B827-E1A7CB0F1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street.jpeg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2C8D434-E221-48BD-B1F7-FA3A3DAAB13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0" r="3276" b="-2"/>
          <a:stretch/>
        </p:blipFill>
        <p:spPr bwMode="auto">
          <a:xfrm>
            <a:off x="633999" y="640081"/>
            <a:ext cx="6909801" cy="531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53236CE2-418D-4F86-97AC-F02FA6ACEB49}"/>
              </a:ext>
            </a:extLst>
          </p:cNvPr>
          <p:cNvSpPr txBox="1">
            <a:spLocks/>
          </p:cNvSpPr>
          <p:nvPr/>
        </p:nvSpPr>
        <p:spPr>
          <a:xfrm>
            <a:off x="7859485" y="2198913"/>
            <a:ext cx="3690257" cy="375556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100"/>
              <a:t>Found 14 face(s) in street.jpeg.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100"/>
              <a:t>Face 0: without mask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100"/>
              <a:t>Face 1: without mask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100"/>
              <a:t>Face 2: without mask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100"/>
              <a:t>Face 3: without mask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100"/>
              <a:t>Face 4: without mask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100"/>
              <a:t>Face 5: without mask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100"/>
              <a:t>Face 6: with mask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100"/>
              <a:t>Face 7: with mask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100"/>
              <a:t>Face 8: without mask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100"/>
              <a:t>Face 9: with mask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100"/>
              <a:t>Face 10: without mask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100"/>
              <a:t>Face 11: without mask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100"/>
              <a:t>Face 12: with mask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100"/>
              <a:t>Face 13: with mask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65468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A459ADE6-39B5-4D2B-B804-9E7F4F18C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883968A-0790-403A-8861-3A61F1595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E9A2888-251D-4ACC-9A39-8C65906F5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76802D78-08AE-4322-A011-F916F2D42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39158A-8174-4961-B50F-5E92BEE4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Primary Image Data</a:t>
            </a:r>
          </a:p>
        </p:txBody>
      </p:sp>
      <p:pic>
        <p:nvPicPr>
          <p:cNvPr id="11" name="Content Placeholder 10" descr="A person wearing a denim jacket&#10;&#10;Description automatically generated with low confidence">
            <a:extLst>
              <a:ext uri="{FF2B5EF4-FFF2-40B4-BE49-F238E27FC236}">
                <a16:creationId xmlns:a16="http://schemas.microsoft.com/office/drawing/2014/main" id="{C6BFCC01-80CC-44FF-BE1B-2B9EB99D01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17" b="-5"/>
          <a:stretch/>
        </p:blipFill>
        <p:spPr>
          <a:xfrm>
            <a:off x="634000" y="581098"/>
            <a:ext cx="1929714" cy="2476136"/>
          </a:xfrm>
          <a:prstGeom prst="rect">
            <a:avLst/>
          </a:prstGeom>
        </p:spPr>
      </p:pic>
      <p:pic>
        <p:nvPicPr>
          <p:cNvPr id="9" name="Picture 8" descr="A person wearing a mask&#10;&#10;Description automatically generated with medium confidence">
            <a:extLst>
              <a:ext uri="{FF2B5EF4-FFF2-40B4-BE49-F238E27FC236}">
                <a16:creationId xmlns:a16="http://schemas.microsoft.com/office/drawing/2014/main" id="{F0064602-E384-4283-A516-5D7891E2BC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42"/>
          <a:stretch/>
        </p:blipFill>
        <p:spPr>
          <a:xfrm>
            <a:off x="2724581" y="581099"/>
            <a:ext cx="1929714" cy="2476136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5FA3E87-F218-4BA5-921F-838DB6FC6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A9E41FF-9B02-4CF7-939C-6D1AEF6445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31" r="1721" b="-2"/>
          <a:stretch/>
        </p:blipFill>
        <p:spPr>
          <a:xfrm>
            <a:off x="633999" y="3218101"/>
            <a:ext cx="4020296" cy="2476136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A540F4-98FA-4DDE-A391-02773E48F2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44679" y="2198914"/>
            <a:ext cx="6405063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 marL="358775" indent="-250825">
              <a:buFont typeface="Calibri" panose="020F0502020204030204" pitchFamily="34" charset="0"/>
              <a:buChar char="•"/>
            </a:pPr>
            <a:r>
              <a:rPr lang="en-US"/>
              <a:t>Data is available at the </a:t>
            </a:r>
            <a:r>
              <a:rPr lang="en-US">
                <a:hlinkClick r:id="rId5"/>
              </a:rPr>
              <a:t>Kaggle site</a:t>
            </a:r>
            <a:endParaRPr lang="en-US"/>
          </a:p>
          <a:p>
            <a:pPr marL="358775" indent="-250825">
              <a:buFont typeface="Calibri" panose="020F0502020204030204" pitchFamily="34" charset="0"/>
              <a:buChar char="•"/>
            </a:pPr>
            <a:r>
              <a:rPr lang="en-US"/>
              <a:t>853 RGB primary images of people</a:t>
            </a:r>
            <a:endParaRPr lang="en-US">
              <a:cs typeface="Calibri"/>
            </a:endParaRPr>
          </a:p>
          <a:p>
            <a:pPr marL="358775" indent="-250825">
              <a:buFont typeface="Calibri" panose="020F0502020204030204" pitchFamily="34" charset="0"/>
              <a:buChar char="•"/>
            </a:pPr>
            <a:r>
              <a:rPr lang="en-US"/>
              <a:t>one or more persons in each</a:t>
            </a:r>
            <a:endParaRPr lang="en-US">
              <a:cs typeface="Calibri"/>
            </a:endParaRPr>
          </a:p>
          <a:p>
            <a:pPr marL="358775" indent="-250825">
              <a:buFont typeface="Calibri" panose="020F0502020204030204" pitchFamily="34" charset="0"/>
              <a:buChar char="•"/>
            </a:pPr>
            <a:r>
              <a:rPr lang="en-US">
                <a:cs typeface="Calibri"/>
              </a:rPr>
              <a:t>4072 faces annotated in total</a:t>
            </a:r>
            <a:endParaRPr lang="en-US"/>
          </a:p>
          <a:p>
            <a:pPr marL="358775" indent="-250825">
              <a:buFont typeface="Calibri" panose="020F0502020204030204" pitchFamily="34" charset="0"/>
              <a:buChar char="•"/>
            </a:pPr>
            <a:r>
              <a:rPr lang="en-US"/>
              <a:t>faces in various positions</a:t>
            </a:r>
            <a:endParaRPr lang="en-US">
              <a:cs typeface="Calibri"/>
            </a:endParaRPr>
          </a:p>
          <a:p>
            <a:pPr marL="358775" indent="-250825">
              <a:buFont typeface="Calibri" panose="020F0502020204030204" pitchFamily="34" charset="0"/>
              <a:buChar char="•"/>
            </a:pPr>
            <a:r>
              <a:rPr lang="en-US"/>
              <a:t>in different sizes</a:t>
            </a:r>
            <a:endParaRPr lang="en-US">
              <a:cs typeface="Calibri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5598703-F094-4F74-93F0-945A832F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0AC4F6F-0DD7-4E3F-ADF7-26B8E8797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91137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4D3B12-D9CA-4316-B827-E1A7CB0F1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mosaic2.jpg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2C8D434-E221-48BD-B1F7-FA3A3DAAB13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633999" y="1595746"/>
            <a:ext cx="6909801" cy="340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53236CE2-418D-4F86-97AC-F02FA6ACEB49}"/>
              </a:ext>
            </a:extLst>
          </p:cNvPr>
          <p:cNvSpPr txBox="1">
            <a:spLocks/>
          </p:cNvSpPr>
          <p:nvPr/>
        </p:nvSpPr>
        <p:spPr>
          <a:xfrm>
            <a:off x="7859485" y="2198913"/>
            <a:ext cx="3690257" cy="375556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/>
              <a:t>Found 11 face(s) in mosaic2.jpg.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/>
              <a:t>Face 0: without mask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/>
              <a:t>Face 1: incorrect wearing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/>
              <a:t>Face 2: without mask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/>
              <a:t>Face 3: without mask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/>
              <a:t>Face 4: without mask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/>
              <a:t>Face 5: with mask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/>
              <a:t>Face 6: incorrect wearing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/>
              <a:t>Face 7: with mask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/>
              <a:t>Face 8: without mask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/>
              <a:t>Face 9: with mask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/>
              <a:t>Face 10: without mask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858682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4D3B12-D9CA-4316-B827-E1A7CB0F1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Webex.jpg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2C8D434-E221-48BD-B1F7-FA3A3DAAB13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3999" y="1681610"/>
            <a:ext cx="6909801" cy="323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53236CE2-418D-4F86-97AC-F02FA6ACEB49}"/>
              </a:ext>
            </a:extLst>
          </p:cNvPr>
          <p:cNvSpPr txBox="1">
            <a:spLocks/>
          </p:cNvSpPr>
          <p:nvPr/>
        </p:nvSpPr>
        <p:spPr>
          <a:xfrm>
            <a:off x="7859485" y="2198913"/>
            <a:ext cx="3690257" cy="3755565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/>
              <a:t>Found 14 face(s) in Webex.jpg.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/>
              <a:t>Face 0: without mask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/>
              <a:t>Face 1: without mask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/>
              <a:t>Face 2: without mask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/>
              <a:t>Face 3: without mask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/>
              <a:t>Face 4: without mask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/>
              <a:t>Face 5: without mask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/>
              <a:t>Face 6: without mask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/>
              <a:t>Face 7: without mask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/>
              <a:t>Face 8: without mask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/>
              <a:t>Face 9: without mask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/>
              <a:t>Face 10: without mask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/>
              <a:t>Face 11: without mask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/>
              <a:t>Face 12: without mask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/>
              <a:t>Face 13: without mask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663149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2FC6-AA64-41A3-A5DB-8A4A002C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Project status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C0C5F-4EDD-4679-9D83-E87421B2F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Achievements:</a:t>
            </a:r>
          </a:p>
          <a:p>
            <a:pPr marL="383540" lvl="1"/>
            <a:r>
              <a:rPr lang="en-US">
                <a:ea typeface="+mn-lt"/>
                <a:cs typeface="+mn-lt"/>
              </a:rPr>
              <a:t>A running model that was trained with the data provided</a:t>
            </a:r>
            <a:endParaRPr lang="en-US">
              <a:cs typeface="Calibri" panose="020F0502020204030204"/>
            </a:endParaRPr>
          </a:p>
          <a:p>
            <a:pPr marL="383540" lvl="1"/>
            <a:r>
              <a:rPr lang="en-US">
                <a:ea typeface="+mn-lt"/>
                <a:cs typeface="+mn-lt"/>
              </a:rPr>
              <a:t>The model is able to predict the test data with a high accuracy</a:t>
            </a:r>
            <a:endParaRPr lang="en-US">
              <a:cs typeface="Calibri"/>
            </a:endParaRPr>
          </a:p>
          <a:p>
            <a:pPr marL="383540" lvl="1"/>
            <a:r>
              <a:rPr lang="en-US">
                <a:ea typeface="+mn-lt"/>
                <a:cs typeface="+mn-lt"/>
              </a:rPr>
              <a:t>The model is able to make predictions of any unseen data but with a significantly worse accuracy</a:t>
            </a:r>
            <a:endParaRPr lang="en-US">
              <a:cs typeface="Calibri" panose="020F0502020204030204"/>
            </a:endParaRPr>
          </a:p>
          <a:p>
            <a:pPr marL="200660" lvl="1" indent="0">
              <a:buNone/>
            </a:pPr>
            <a:endParaRPr lang="en-US">
              <a:cs typeface="Calibri" panose="020F0502020204030204"/>
            </a:endParaRPr>
          </a:p>
          <a:p>
            <a:pPr marL="200660" lvl="1" indent="0">
              <a:buNone/>
            </a:pPr>
            <a:r>
              <a:rPr lang="en-US">
                <a:cs typeface="Calibri" panose="020F0502020204030204"/>
              </a:rPr>
              <a:t>Possible causes:</a:t>
            </a:r>
          </a:p>
          <a:p>
            <a:pPr marL="383540" lvl="1"/>
            <a:r>
              <a:rPr lang="en-US">
                <a:ea typeface="+mn-lt"/>
                <a:cs typeface="+mn-lt"/>
              </a:rPr>
              <a:t>Data set imbalance and the huge number of "small" images</a:t>
            </a:r>
          </a:p>
          <a:p>
            <a:pPr marL="383540" lvl="1"/>
            <a:r>
              <a:rPr lang="en-US">
                <a:ea typeface="+mn-lt"/>
                <a:cs typeface="+mn-lt"/>
              </a:rPr>
              <a:t>the model overfits to the data we got</a:t>
            </a:r>
            <a:endParaRPr lang="en-US">
              <a:cs typeface="Calibri"/>
            </a:endParaRPr>
          </a:p>
          <a:p>
            <a:pPr marL="383540" lvl="1"/>
            <a:r>
              <a:rPr lang="en-US">
                <a:ea typeface="+mn-lt"/>
                <a:cs typeface="+mn-lt"/>
              </a:rPr>
              <a:t>the (test) data had very little variance, which "helped" to not notice the overfitting in the first-shown metrics</a:t>
            </a:r>
            <a:endParaRPr lang="en-US">
              <a:cs typeface="Calibri"/>
            </a:endParaRPr>
          </a:p>
          <a:p>
            <a:pPr marL="200660" lvl="1" indent="0">
              <a:buNone/>
            </a:pPr>
            <a:endParaRPr lang="en-US">
              <a:cs typeface="Calibri"/>
            </a:endParaRPr>
          </a:p>
          <a:p>
            <a:pPr marL="200660" lvl="1" indent="0">
              <a:buNone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20158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2FC6-AA64-41A3-A5DB-8A4A002C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Improvement ideas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C0C5F-4EDD-4679-9D83-E87421B2F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361950" indent="-180975"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Perform better real-world model evaluation to get actual performance metrics</a:t>
            </a:r>
          </a:p>
          <a:p>
            <a:pPr marL="361950" indent="-180975"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Acquire more real-world images to increase variance in the train data</a:t>
            </a:r>
          </a:p>
          <a:p>
            <a:pPr marL="361950" indent="-180975"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Improve the class balance</a:t>
            </a:r>
          </a:p>
          <a:p>
            <a:pPr marL="361950" indent="-180975"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Do extensive hyperparameter tuning on the FC part of the model</a:t>
            </a:r>
          </a:p>
          <a:p>
            <a:pPr marL="361950" indent="-180975"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Try out other pre-trained models</a:t>
            </a:r>
          </a:p>
          <a:p>
            <a:pPr marL="361950" indent="-180975">
              <a:buFont typeface="Arial" panose="020B0604020202020204" pitchFamily="34" charset="0"/>
              <a:buChar char="•"/>
            </a:pPr>
            <a:endParaRPr lang="en-US">
              <a:cs typeface="Calibri"/>
            </a:endParaRPr>
          </a:p>
          <a:p>
            <a:pPr marL="200660" lvl="1" indent="0">
              <a:buNone/>
            </a:pPr>
            <a:endParaRPr lang="en-US">
              <a:cs typeface="Calibri"/>
            </a:endParaRPr>
          </a:p>
          <a:p>
            <a:pPr marL="200660" lvl="1" indent="0">
              <a:buNone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09810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94949-9486-4368-B032-E02CFAD6B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Discussion - Q&amp;R</a:t>
            </a:r>
            <a:endParaRPr lang="en-US">
              <a:cs typeface="Calibri Ligh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FCFA2A-B21A-43A0-BDB7-EA66AA50EE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93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15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" name="Rectangle 17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0" name="Straight Connector 19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1" name="Rectangle 21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39158A-8174-4961-B50F-5E92BEE4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Primary Image Annotations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6BFCC01-80CC-44FF-BE1B-2B9EB99D01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5691" y="645106"/>
            <a:ext cx="5386629" cy="5247747"/>
          </a:xfrm>
          <a:prstGeom prst="rect">
            <a:avLst/>
          </a:prstGeom>
        </p:spPr>
      </p:pic>
      <p:cxnSp>
        <p:nvCxnSpPr>
          <p:cNvPr id="62" name="Straight Connector 23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A540F4-98FA-4DDE-A391-02773E48F2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1684" y="2198914"/>
            <a:ext cx="5127172" cy="1032079"/>
          </a:xfrm>
        </p:spPr>
        <p:txBody>
          <a:bodyPr vert="horz" lIns="0" tIns="45720" rIns="0" bIns="45720" rtlCol="0">
            <a:normAutofit/>
          </a:bodyPr>
          <a:lstStyle/>
          <a:p>
            <a:pPr marL="358775" indent="-250825">
              <a:buFont typeface="Calibri" panose="020F0502020204030204" pitchFamily="34" charset="0"/>
              <a:buChar char="•"/>
            </a:pPr>
            <a:r>
              <a:rPr lang="en-US"/>
              <a:t>853 annotations files</a:t>
            </a:r>
          </a:p>
          <a:p>
            <a:pPr marL="358775" indent="-250825">
              <a:buFont typeface="Calibri" panose="020F0502020204030204" pitchFamily="34" charset="0"/>
              <a:buChar char="•"/>
            </a:pPr>
            <a:r>
              <a:rPr lang="en-US"/>
              <a:t>XML format</a:t>
            </a:r>
          </a:p>
        </p:txBody>
      </p:sp>
      <p:sp>
        <p:nvSpPr>
          <p:cNvPr id="63" name="Rectangle 25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" name="Rectangle 27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" name="Content Placeholder 4">
            <a:extLst>
              <a:ext uri="{FF2B5EF4-FFF2-40B4-BE49-F238E27FC236}">
                <a16:creationId xmlns:a16="http://schemas.microsoft.com/office/drawing/2014/main" id="{DD14B6AF-8F14-4235-A07B-CFBBD3D30A83}"/>
              </a:ext>
            </a:extLst>
          </p:cNvPr>
          <p:cNvSpPr txBox="1">
            <a:spLocks/>
          </p:cNvSpPr>
          <p:nvPr/>
        </p:nvSpPr>
        <p:spPr>
          <a:xfrm>
            <a:off x="6411684" y="3881126"/>
            <a:ext cx="5127172" cy="201172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950" indent="0">
              <a:buNone/>
            </a:pPr>
            <a:r>
              <a:rPr lang="en-US" b="1"/>
              <a:t>Relevant content:</a:t>
            </a:r>
          </a:p>
          <a:p>
            <a:pPr marL="358775" indent="-250825">
              <a:buFont typeface="Calibri" panose="020F0502020204030204" pitchFamily="34" charset="0"/>
              <a:buChar char="•"/>
            </a:pPr>
            <a:r>
              <a:rPr lang="en-US"/>
              <a:t>Filenames</a:t>
            </a:r>
          </a:p>
          <a:p>
            <a:pPr marL="358775" indent="-250825">
              <a:buFont typeface="Calibri" panose="020F0502020204030204" pitchFamily="34" charset="0"/>
              <a:buChar char="•"/>
            </a:pPr>
            <a:r>
              <a:rPr lang="en-US"/>
              <a:t>Labels (tag: name)</a:t>
            </a:r>
          </a:p>
          <a:p>
            <a:pPr marL="358775" indent="-250825">
              <a:buFont typeface="Calibri" panose="020F0502020204030204" pitchFamily="34" charset="0"/>
              <a:buChar char="•"/>
            </a:pPr>
            <a:r>
              <a:rPr lang="en-US"/>
              <a:t>Bounding box </a:t>
            </a:r>
            <a:r>
              <a:rPr lang="en-US" err="1"/>
              <a:t>coords</a:t>
            </a:r>
            <a:r>
              <a:rPr lang="en-US"/>
              <a:t> (tag: </a:t>
            </a:r>
            <a:r>
              <a:rPr lang="en-US" err="1"/>
              <a:t>bndbox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7336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DE3B93A-6105-4E0D-ABE7-1711117A8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CA6695-00D0-459B-9B5A-A8CE3C31CEF0}"/>
              </a:ext>
            </a:extLst>
          </p:cNvPr>
          <p:cNvSpPr txBox="1"/>
          <p:nvPr/>
        </p:nvSpPr>
        <p:spPr>
          <a:xfrm>
            <a:off x="8964201" y="2294021"/>
            <a:ext cx="2574656" cy="3747964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62500" lnSpcReduction="20000"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tabLst>
                <a:tab pos="1966913" algn="l"/>
              </a:tabLst>
            </a:pPr>
            <a:r>
              <a:rPr lang="en-US" b="0" i="0" noProof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Box[0] = [321, 34, 354, 69]</a:t>
            </a:r>
            <a:endParaRPr lang="en-US" noProof="1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tabLst>
                <a:tab pos="1966913" algn="l"/>
              </a:tabLst>
            </a:pPr>
            <a:r>
              <a:rPr lang="en-US" b="0" i="0" noProof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Box[1] = [224, 38, 261, 73]</a:t>
            </a:r>
            <a:r>
              <a:rPr lang="en-US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endParaRPr lang="en-US" noProof="1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tabLst>
                <a:tab pos="1966913" algn="l"/>
              </a:tabLst>
            </a:pPr>
            <a:r>
              <a:rPr lang="en-US" b="0" i="0" noProof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Box[2] = [299, 58, 315, 81]</a:t>
            </a:r>
            <a:endParaRPr lang="en-US" b="0" i="0" noProof="1">
              <a:solidFill>
                <a:schemeClr val="tx1">
                  <a:lumMod val="75000"/>
                  <a:lumOff val="25000"/>
                </a:schemeClr>
              </a:solidFill>
              <a:effectLst/>
              <a:cs typeface="Calibri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tabLst>
                <a:tab pos="1966913" algn="l"/>
              </a:tabLst>
            </a:pPr>
            <a:r>
              <a:rPr lang="en-US" b="0" i="0" noProof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Box[3] = [143, 74, 174, 115]</a:t>
            </a:r>
            <a:endParaRPr lang="en-US" noProof="1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tabLst>
                <a:tab pos="1966913" algn="l"/>
              </a:tabLst>
            </a:pPr>
            <a:r>
              <a:rPr lang="en-US" b="0" i="0" noProof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Box[4] = [74, 69, 95, 99]</a:t>
            </a:r>
            <a:endParaRPr lang="en-US" noProof="1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tabLst>
                <a:tab pos="1966913" algn="l"/>
              </a:tabLst>
            </a:pPr>
            <a:r>
              <a:rPr lang="en-US" b="0" i="0" noProof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Box[5] = [191, 67, 221, 93]</a:t>
            </a:r>
            <a:endParaRPr lang="en-US" noProof="1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tabLst>
                <a:tab pos="1966913" algn="l"/>
              </a:tabLst>
            </a:pPr>
            <a:r>
              <a:rPr lang="en-US" b="0" i="0" noProof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Box[6] = [21, 73, 44, 93]</a:t>
            </a:r>
            <a:endParaRPr lang="en-US" noProof="1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tabLst>
                <a:tab pos="1966913" algn="l"/>
              </a:tabLst>
            </a:pPr>
            <a:r>
              <a:rPr lang="en-US" b="0" i="0" noProof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Box[7] = [369, 70, 398, 99]</a:t>
            </a:r>
            <a:endParaRPr lang="en-US" noProof="1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tabLst>
                <a:tab pos="1966913" algn="l"/>
              </a:tabLst>
            </a:pPr>
            <a:r>
              <a:rPr lang="en-US" b="0" i="0" noProof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Box[8] = [83, 56, 111, 89]</a:t>
            </a:r>
            <a:endParaRPr lang="en-US" b="0" i="0" noProof="1">
              <a:solidFill>
                <a:schemeClr val="tx1">
                  <a:lumMod val="75000"/>
                  <a:lumOff val="25000"/>
                </a:schemeClr>
              </a:solidFill>
              <a:effectLst/>
              <a:cs typeface="Calibri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tabLst>
                <a:tab pos="1966913" algn="l"/>
              </a:tabLst>
            </a:pPr>
            <a:endParaRPr lang="en-US" noProof="1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tabLst>
                <a:tab pos="1966913" algn="l"/>
              </a:tabLst>
            </a:pPr>
            <a:r>
              <a:rPr lang="en-US" b="0" i="0" noProof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Target[0] = with_mask</a:t>
            </a:r>
            <a:endParaRPr lang="en-US" b="0" i="0" noProof="1">
              <a:solidFill>
                <a:schemeClr val="tx1">
                  <a:lumMod val="75000"/>
                  <a:lumOff val="25000"/>
                </a:schemeClr>
              </a:solidFill>
              <a:effectLst/>
              <a:cs typeface="Calibri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tabLst>
                <a:tab pos="1966913" algn="l"/>
              </a:tabLst>
            </a:pPr>
            <a:r>
              <a:rPr lang="en-US" b="0" i="0" noProof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Target[1] = with_mask</a:t>
            </a:r>
            <a:endParaRPr lang="en-US" b="0" i="0" noProof="1">
              <a:solidFill>
                <a:schemeClr val="tx1">
                  <a:lumMod val="75000"/>
                  <a:lumOff val="25000"/>
                </a:schemeClr>
              </a:solidFill>
              <a:effectLst/>
              <a:cs typeface="Calibri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tabLst>
                <a:tab pos="1966913" algn="l"/>
              </a:tabLst>
            </a:pPr>
            <a:r>
              <a:rPr lang="en-US" b="0" i="0" noProof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Target[2] = with_mask</a:t>
            </a:r>
            <a:endParaRPr lang="en-US" b="0" i="0" noProof="1">
              <a:solidFill>
                <a:schemeClr val="tx1">
                  <a:lumMod val="75000"/>
                  <a:lumOff val="25000"/>
                </a:schemeClr>
              </a:solidFill>
              <a:effectLst/>
              <a:cs typeface="Calibri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tabLst>
                <a:tab pos="1966913" algn="l"/>
              </a:tabLst>
            </a:pPr>
            <a:r>
              <a:rPr lang="en-US" b="0" i="0" noProof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Target[3] = with_mask</a:t>
            </a:r>
            <a:endParaRPr lang="en-US" b="0" i="0" noProof="1">
              <a:solidFill>
                <a:schemeClr val="tx1">
                  <a:lumMod val="75000"/>
                  <a:lumOff val="25000"/>
                </a:schemeClr>
              </a:solidFill>
              <a:effectLst/>
              <a:cs typeface="Calibri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tabLst>
                <a:tab pos="1966913" algn="l"/>
              </a:tabLst>
            </a:pPr>
            <a:r>
              <a:rPr lang="en-US" b="0" i="0" noProof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Target[4] = with_mask</a:t>
            </a:r>
            <a:endParaRPr lang="en-US" b="0" i="0" noProof="1">
              <a:solidFill>
                <a:schemeClr val="tx1">
                  <a:lumMod val="75000"/>
                  <a:lumOff val="25000"/>
                </a:schemeClr>
              </a:solidFill>
              <a:effectLst/>
              <a:cs typeface="Calibri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tabLst>
                <a:tab pos="1966913" algn="l"/>
              </a:tabLst>
            </a:pPr>
            <a:r>
              <a:rPr lang="en-US" b="0" i="0" noProof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Target[5] = with_mask</a:t>
            </a:r>
            <a:endParaRPr lang="en-US" b="0" i="0" noProof="1">
              <a:solidFill>
                <a:schemeClr val="tx1">
                  <a:lumMod val="75000"/>
                  <a:lumOff val="25000"/>
                </a:schemeClr>
              </a:solidFill>
              <a:effectLst/>
              <a:cs typeface="Calibri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tabLst>
                <a:tab pos="1966913" algn="l"/>
              </a:tabLst>
            </a:pPr>
            <a:r>
              <a:rPr lang="en-US" b="0" i="0" noProof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Target[6] = with_mask</a:t>
            </a:r>
            <a:endParaRPr lang="en-US" b="0" i="0" noProof="1">
              <a:solidFill>
                <a:schemeClr val="tx1">
                  <a:lumMod val="75000"/>
                  <a:lumOff val="25000"/>
                </a:schemeClr>
              </a:solidFill>
              <a:effectLst/>
              <a:cs typeface="Calibri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tabLst>
                <a:tab pos="1966913" algn="l"/>
              </a:tabLst>
            </a:pPr>
            <a:r>
              <a:rPr lang="en-US" b="0" i="0" noProof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Target[7] = with_mask</a:t>
            </a:r>
            <a:endParaRPr lang="en-US" b="0" i="0" noProof="1">
              <a:solidFill>
                <a:schemeClr val="tx1">
                  <a:lumMod val="75000"/>
                  <a:lumOff val="25000"/>
                </a:schemeClr>
              </a:solidFill>
              <a:effectLst/>
              <a:cs typeface="Calibri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tabLst>
                <a:tab pos="1966913" algn="l"/>
              </a:tabLst>
            </a:pPr>
            <a:r>
              <a:rPr lang="en-US" b="0" i="0" noProof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Target[8] = without_mask</a:t>
            </a:r>
            <a:endParaRPr lang="en-US" noProof="1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D8F9C11F-7DEF-4257-BCC7-B69BC0772D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65290" y="2643453"/>
            <a:ext cx="8033621" cy="313311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924D57B-FEC9-4779-B514-732685B87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EFD2BD-6E0E-4450-A3FF-5D1EA322A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451D6DDD-E6E8-4C5E-9889-FCB819076577}"/>
              </a:ext>
            </a:extLst>
          </p:cNvPr>
          <p:cNvSpPr txBox="1">
            <a:spLocks/>
          </p:cNvSpPr>
          <p:nvPr/>
        </p:nvSpPr>
        <p:spPr>
          <a:xfrm>
            <a:off x="465290" y="843264"/>
            <a:ext cx="5811824" cy="145075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defTabSz="914400">
              <a:lnSpc>
                <a:spcPct val="85000"/>
              </a:lnSpc>
              <a:spcBef>
                <a:spcPct val="0"/>
              </a:spcBef>
              <a:buNone/>
              <a:defRPr sz="48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Primary Image Annotations</a:t>
            </a:r>
            <a:endParaRPr lang="en-US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189027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94949-9486-4368-B032-E02CFAD6B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exploration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FCFA2A-B21A-43A0-BDB7-EA66AA50EE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70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39158A-8174-4961-B50F-5E92BEE4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Primary images size distribution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D8F9C11F-7DEF-4257-BCC7-B69BC0772D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2" y="2199190"/>
            <a:ext cx="7212707" cy="3789211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5B3EB02-CE61-4AF4-B1D3-F68106A0DE8B}"/>
              </a:ext>
            </a:extLst>
          </p:cNvPr>
          <p:cNvSpPr txBox="1"/>
          <p:nvPr/>
        </p:nvSpPr>
        <p:spPr>
          <a:xfrm>
            <a:off x="8630653" y="3078132"/>
            <a:ext cx="24643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Sizes of the primary images are various.</a:t>
            </a:r>
          </a:p>
          <a:p>
            <a:endParaRPr lang="en-US"/>
          </a:p>
          <a:p>
            <a:r>
              <a:rPr lang="en-US"/>
              <a:t>This does not matter as we’ll be working with face images cut out of these primary ones.</a:t>
            </a:r>
          </a:p>
        </p:txBody>
      </p:sp>
    </p:spTree>
    <p:extLst>
      <p:ext uri="{BB962C8B-B14F-4D97-AF65-F5344CB8AC3E}">
        <p14:creationId xmlns:p14="http://schemas.microsoft.com/office/powerpoint/2010/main" val="3972632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39158A-8174-4961-B50F-5E92BEE4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Face images extraction</a:t>
            </a:r>
          </a:p>
        </p:txBody>
      </p:sp>
      <p:pic>
        <p:nvPicPr>
          <p:cNvPr id="6" name="Picture 5" descr="A person's face on a screen&#10;&#10;Description automatically generated with low confidence">
            <a:extLst>
              <a:ext uri="{FF2B5EF4-FFF2-40B4-BE49-F238E27FC236}">
                <a16:creationId xmlns:a16="http://schemas.microsoft.com/office/drawing/2014/main" id="{F080DD83-BAB7-4F24-90C0-F84F8739F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88" y="645106"/>
            <a:ext cx="5168635" cy="524774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7FE6D-AEC8-4820-9665-1634E2291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4746172" cy="3680763"/>
          </a:xfrm>
        </p:spPr>
        <p:txBody>
          <a:bodyPr vert="horz" lIns="0" tIns="45720" rIns="0" bIns="45720" rtlCol="0" anchor="t">
            <a:normAutofit/>
          </a:bodyPr>
          <a:lstStyle/>
          <a:p>
            <a:endParaRPr lang="en-US" sz="2400"/>
          </a:p>
          <a:p>
            <a:r>
              <a:rPr lang="en-US" sz="2400"/>
              <a:t>4072 face images have been cut out of the 853 primary images</a:t>
            </a:r>
            <a:endParaRPr lang="en-US" sz="2400">
              <a:cs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73456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39158A-8174-4961-B50F-5E92BEE4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Class distribution of data - imbalanced</a:t>
            </a:r>
            <a:endParaRPr lang="en-US" err="1">
              <a:cs typeface="Calibri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B3EB02-CE61-4AF4-B1D3-F68106A0DE8B}"/>
              </a:ext>
            </a:extLst>
          </p:cNvPr>
          <p:cNvSpPr txBox="1"/>
          <p:nvPr/>
        </p:nvSpPr>
        <p:spPr>
          <a:xfrm>
            <a:off x="6806352" y="2424611"/>
            <a:ext cx="3547853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/>
              <a:t>Class distribution of face images is strongly imbalanced.</a:t>
            </a:r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r>
              <a:rPr lang="en-US" sz="2000">
                <a:cs typeface="Calibri"/>
              </a:rPr>
              <a:t>Out of 4072 face images: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cs typeface="Calibri"/>
              </a:rPr>
              <a:t>3232 – properly worn mask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cs typeface="Calibri"/>
              </a:rPr>
              <a:t>  123 – improperly worn mask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cs typeface="Calibri"/>
              </a:rPr>
              <a:t>  717 – no mask</a:t>
            </a:r>
          </a:p>
          <a:p>
            <a:pPr marL="285750" indent="-285750">
              <a:buFont typeface="Arial"/>
              <a:buChar char="•"/>
            </a:pPr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5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D5CC2E52-95AB-4442-9E57-6DE8975D5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518" y="2426283"/>
            <a:ext cx="4972050" cy="3219450"/>
          </a:xfrm>
        </p:spPr>
      </p:pic>
    </p:spTree>
    <p:extLst>
      <p:ext uri="{BB962C8B-B14F-4D97-AF65-F5344CB8AC3E}">
        <p14:creationId xmlns:p14="http://schemas.microsoft.com/office/powerpoint/2010/main" val="16020850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0</TotalTime>
  <Application>Microsoft Office PowerPoint</Application>
  <PresentationFormat>Widescreen</PresentationFormat>
  <Slides>34</Slides>
  <Notes>0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Retrospect</vt:lpstr>
      <vt:lpstr>Face Mask Detection  a classification problem with 3 classes</vt:lpstr>
      <vt:lpstr>INTRODUCTION</vt:lpstr>
      <vt:lpstr>Primary Image Data</vt:lpstr>
      <vt:lpstr>Primary Image Annotations</vt:lpstr>
      <vt:lpstr>PowerPoint Presentation</vt:lpstr>
      <vt:lpstr>Data exploration</vt:lpstr>
      <vt:lpstr>Primary images size distribution</vt:lpstr>
      <vt:lpstr>Face images extraction</vt:lpstr>
      <vt:lpstr>Class distribution of data - imbalanced</vt:lpstr>
      <vt:lpstr>Data preprocessing</vt:lpstr>
      <vt:lpstr>Data selection</vt:lpstr>
      <vt:lpstr>Face images size distribution</vt:lpstr>
      <vt:lpstr>Train-test split with data augmentation</vt:lpstr>
      <vt:lpstr>Tensorflow pipelines</vt:lpstr>
      <vt:lpstr>CNN Model</vt:lpstr>
      <vt:lpstr>Setup the model</vt:lpstr>
      <vt:lpstr>Model setup</vt:lpstr>
      <vt:lpstr>Compile and fit the model</vt:lpstr>
      <vt:lpstr>Classification Results</vt:lpstr>
      <vt:lpstr>Simple cutoff (0.5)</vt:lpstr>
      <vt:lpstr>Confusion matrices (cutoff = 0.5)</vt:lpstr>
      <vt:lpstr>Optimized cutoffs</vt:lpstr>
      <vt:lpstr>Optimized cutoffs</vt:lpstr>
      <vt:lpstr>Confusion matrices (optimized cutoff)</vt:lpstr>
      <vt:lpstr>Comparison</vt:lpstr>
      <vt:lpstr>Wild Data</vt:lpstr>
      <vt:lpstr>Face detection</vt:lpstr>
      <vt:lpstr>mosaic.jpg</vt:lpstr>
      <vt:lpstr>street.jpeg</vt:lpstr>
      <vt:lpstr>mosaic2.jpg</vt:lpstr>
      <vt:lpstr>Webex.jpg</vt:lpstr>
      <vt:lpstr>Project status</vt:lpstr>
      <vt:lpstr>Improvement ideas</vt:lpstr>
      <vt:lpstr>Discussion - Q&amp;R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Ivanov, Peter</dc:creator>
  <cp:revision>1</cp:revision>
  <dcterms:created xsi:type="dcterms:W3CDTF">2021-12-16T08:30:18Z</dcterms:created>
  <dcterms:modified xsi:type="dcterms:W3CDTF">2021-12-17T13:20:02Z</dcterms:modified>
</cp:coreProperties>
</file>